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865" r:id="rId1"/>
  </p:sldMasterIdLst>
  <p:notesMasterIdLst>
    <p:notesMasterId r:id="rId39"/>
  </p:notesMasterIdLst>
  <p:handoutMasterIdLst>
    <p:handoutMasterId r:id="rId40"/>
  </p:handoutMasterIdLst>
  <p:sldIdLst>
    <p:sldId id="1765" r:id="rId2"/>
    <p:sldId id="1683" r:id="rId3"/>
    <p:sldId id="1735" r:id="rId4"/>
    <p:sldId id="1736" r:id="rId5"/>
    <p:sldId id="1684" r:id="rId6"/>
    <p:sldId id="1693" r:id="rId7"/>
    <p:sldId id="1695" r:id="rId8"/>
    <p:sldId id="1697" r:id="rId9"/>
    <p:sldId id="1698" r:id="rId10"/>
    <p:sldId id="1699" r:id="rId11"/>
    <p:sldId id="1701" r:id="rId12"/>
    <p:sldId id="1733" r:id="rId13"/>
    <p:sldId id="1759" r:id="rId14"/>
    <p:sldId id="1766" r:id="rId15"/>
    <p:sldId id="1767" r:id="rId16"/>
    <p:sldId id="1768" r:id="rId17"/>
    <p:sldId id="1705" r:id="rId18"/>
    <p:sldId id="1737" r:id="rId19"/>
    <p:sldId id="1738" r:id="rId20"/>
    <p:sldId id="1761" r:id="rId21"/>
    <p:sldId id="1739" r:id="rId22"/>
    <p:sldId id="1760" r:id="rId23"/>
    <p:sldId id="1725" r:id="rId24"/>
    <p:sldId id="1741" r:id="rId25"/>
    <p:sldId id="1744" r:id="rId26"/>
    <p:sldId id="1743" r:id="rId27"/>
    <p:sldId id="1745" r:id="rId28"/>
    <p:sldId id="1746" r:id="rId29"/>
    <p:sldId id="1747" r:id="rId30"/>
    <p:sldId id="1748" r:id="rId31"/>
    <p:sldId id="1749" r:id="rId32"/>
    <p:sldId id="1750" r:id="rId33"/>
    <p:sldId id="1753" r:id="rId34"/>
    <p:sldId id="1754" r:id="rId35"/>
    <p:sldId id="1755" r:id="rId36"/>
    <p:sldId id="1692" r:id="rId37"/>
    <p:sldId id="274" r:id="rId38"/>
  </p:sldIdLst>
  <p:sldSz cx="9144000" cy="5143500" type="screen16x9"/>
  <p:notesSz cx="6858000" cy="9144000"/>
  <p:embeddedFontLst>
    <p:embeddedFont>
      <p:font typeface="Fujitsu Infinity Pro" pitchFamily="2" charset="0"/>
      <p:regular r:id="rId41"/>
      <p:bold r:id="rId42"/>
      <p:italic r:id="rId43"/>
      <p:boldItalic r:id="rId44"/>
    </p:embeddedFont>
    <p:embeddedFont>
      <p:font typeface="Fujitsu Infinity Pro Bold" pitchFamily="2" charset="0"/>
      <p:bold r:id="rId45"/>
    </p:embeddedFont>
    <p:embeddedFont>
      <p:font typeface="Fujitsu Infinity Pro ExtraBold" pitchFamily="2" charset="0"/>
      <p:bold r:id="rId46"/>
    </p:embeddedFont>
    <p:embeddedFont>
      <p:font typeface="Open Sans" panose="020B0606030504020204" pitchFamily="34" charset="0"/>
      <p:regular r:id="rId47"/>
      <p:bold r:id="rId48"/>
      <p:italic r:id="rId49"/>
      <p:boldItalic r:id="rId50"/>
    </p:embeddedFont>
  </p:embeddedFontLst>
  <p:defaultText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5"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4"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guide id="3" pos="5602" userDrawn="1">
          <p15:clr>
            <a:srgbClr val="A4A3A4"/>
          </p15:clr>
        </p15:guide>
        <p15:guide id="4" orient="horz" pos="577" userDrawn="1">
          <p15:clr>
            <a:srgbClr val="A4A3A4"/>
          </p15:clr>
        </p15:guide>
        <p15:guide id="5" orient="horz" pos="2981" userDrawn="1">
          <p15:clr>
            <a:srgbClr val="A4A3A4"/>
          </p15:clr>
        </p15:guide>
        <p15:guide id="6" pos="15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F96200"/>
    <a:srgbClr val="FAE403"/>
    <a:srgbClr val="FFFACC"/>
    <a:srgbClr val="FF9225"/>
    <a:srgbClr val="FF8000"/>
    <a:srgbClr val="FFB701"/>
    <a:srgbClr val="FBD03F"/>
    <a:srgbClr val="FEF069"/>
    <a:srgbClr val="FFD8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52F65B-B302-4845-8180-F898318749DA}" v="262" dt="2025-03-05T21:28:12.746"/>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25" autoAdjust="0"/>
    <p:restoredTop sz="93528" autoAdjust="0"/>
  </p:normalViewPr>
  <p:slideViewPr>
    <p:cSldViewPr snapToGrid="0">
      <p:cViewPr varScale="1">
        <p:scale>
          <a:sx n="74" d="100"/>
          <a:sy n="74" d="100"/>
        </p:scale>
        <p:origin x="486" y="66"/>
      </p:cViewPr>
      <p:guideLst>
        <p:guide orient="horz" pos="1620"/>
        <p:guide pos="2880"/>
        <p:guide pos="5602"/>
        <p:guide orient="horz" pos="577"/>
        <p:guide orient="horz" pos="2981"/>
        <p:guide pos="158"/>
      </p:guideLst>
    </p:cSldViewPr>
  </p:slideViewPr>
  <p:outlineViewPr>
    <p:cViewPr>
      <p:scale>
        <a:sx n="33" d="100"/>
        <a:sy n="33" d="100"/>
      </p:scale>
      <p:origin x="0" y="-11816"/>
    </p:cViewPr>
  </p:outlineViewPr>
  <p:notesTextViewPr>
    <p:cViewPr>
      <p:scale>
        <a:sx n="100" d="100"/>
        <a:sy n="100" d="100"/>
      </p:scale>
      <p:origin x="0" y="0"/>
    </p:cViewPr>
  </p:notesTextViewPr>
  <p:sorterViewPr>
    <p:cViewPr>
      <p:scale>
        <a:sx n="130" d="100"/>
        <a:sy n="130" d="100"/>
      </p:scale>
      <p:origin x="0" y="0"/>
    </p:cViewPr>
  </p:sorterViewPr>
  <p:notesViewPr>
    <p:cSldViewPr snapToGrid="0">
      <p:cViewPr>
        <p:scale>
          <a:sx n="75" d="100"/>
          <a:sy n="75" d="100"/>
        </p:scale>
        <p:origin x="6008" y="141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font" Target="fonts/font5.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font" Target="fonts/font1.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yal, Shlok Kumar" userId="50ff777d-f175-4d2f-9321-30a682003eaf" providerId="ADAL" clId="{0D52F65B-B302-4845-8180-F898318749DA}"/>
    <pc:docChg chg="undo redo custSel addSld delSld modSld sldOrd modShowInfo">
      <pc:chgData name="Kyal, Shlok Kumar" userId="50ff777d-f175-4d2f-9321-30a682003eaf" providerId="ADAL" clId="{0D52F65B-B302-4845-8180-F898318749DA}" dt="2025-03-16T08:16:35.026" v="896" actId="1036"/>
      <pc:docMkLst>
        <pc:docMk/>
      </pc:docMkLst>
      <pc:sldChg chg="modSp mod modNotesTx">
        <pc:chgData name="Kyal, Shlok Kumar" userId="50ff777d-f175-4d2f-9321-30a682003eaf" providerId="ADAL" clId="{0D52F65B-B302-4845-8180-F898318749DA}" dt="2025-03-07T20:14:09.592" v="895" actId="20577"/>
        <pc:sldMkLst>
          <pc:docMk/>
          <pc:sldMk cId="4161884395" sldId="274"/>
        </pc:sldMkLst>
        <pc:spChg chg="mod">
          <ac:chgData name="Kyal, Shlok Kumar" userId="50ff777d-f175-4d2f-9321-30a682003eaf" providerId="ADAL" clId="{0D52F65B-B302-4845-8180-F898318749DA}" dt="2025-03-03T06:18:53.604" v="0" actId="14100"/>
          <ac:spMkLst>
            <pc:docMk/>
            <pc:sldMk cId="4161884395" sldId="274"/>
            <ac:spMk id="15" creationId="{7160A2E1-A4EA-6EFE-C2AE-1A91D6B51E1D}"/>
          </ac:spMkLst>
        </pc:spChg>
      </pc:sldChg>
      <pc:sldChg chg="modSp mod modClrScheme chgLayout modNotesTx">
        <pc:chgData name="Kyal, Shlok Kumar" userId="50ff777d-f175-4d2f-9321-30a682003eaf" providerId="ADAL" clId="{0D52F65B-B302-4845-8180-F898318749DA}" dt="2025-03-07T20:13:07.853" v="879" actId="20577"/>
        <pc:sldMkLst>
          <pc:docMk/>
          <pc:sldMk cId="532454946" sldId="1498"/>
        </pc:sldMkLst>
        <pc:spChg chg="mod ord">
          <ac:chgData name="Kyal, Shlok Kumar" userId="50ff777d-f175-4d2f-9321-30a682003eaf" providerId="ADAL" clId="{0D52F65B-B302-4845-8180-F898318749DA}" dt="2025-03-04T19:26:07.020" v="639" actId="700"/>
          <ac:spMkLst>
            <pc:docMk/>
            <pc:sldMk cId="532454946" sldId="1498"/>
            <ac:spMk id="5" creationId="{4216B4DF-B8B1-40BD-B2C0-D31B23ABFE69}"/>
          </ac:spMkLst>
        </pc:spChg>
        <pc:spChg chg="mod ord">
          <ac:chgData name="Kyal, Shlok Kumar" userId="50ff777d-f175-4d2f-9321-30a682003eaf" providerId="ADAL" clId="{0D52F65B-B302-4845-8180-F898318749DA}" dt="2025-03-04T19:26:07.020" v="639" actId="700"/>
          <ac:spMkLst>
            <pc:docMk/>
            <pc:sldMk cId="532454946" sldId="1498"/>
            <ac:spMk id="8" creationId="{653CF29B-786E-4758-B905-F902F40873A8}"/>
          </ac:spMkLst>
        </pc:spChg>
      </pc:sldChg>
      <pc:sldChg chg="modSp mod modTransition modClrScheme chgLayout modNotesTx">
        <pc:chgData name="Kyal, Shlok Kumar" userId="50ff777d-f175-4d2f-9321-30a682003eaf" providerId="ADAL" clId="{0D52F65B-B302-4845-8180-F898318749DA}" dt="2025-03-07T20:13:00.227" v="878" actId="20577"/>
        <pc:sldMkLst>
          <pc:docMk/>
          <pc:sldMk cId="436924428" sldId="1552"/>
        </pc:sldMkLst>
        <pc:spChg chg="mod ord">
          <ac:chgData name="Kyal, Shlok Kumar" userId="50ff777d-f175-4d2f-9321-30a682003eaf" providerId="ADAL" clId="{0D52F65B-B302-4845-8180-F898318749DA}" dt="2025-03-04T19:25:42.962" v="637" actId="700"/>
          <ac:spMkLst>
            <pc:docMk/>
            <pc:sldMk cId="436924428" sldId="1552"/>
            <ac:spMk id="5" creationId="{4216B4DF-B8B1-40BD-B2C0-D31B23ABFE69}"/>
          </ac:spMkLst>
        </pc:spChg>
        <pc:spChg chg="mod ord">
          <ac:chgData name="Kyal, Shlok Kumar" userId="50ff777d-f175-4d2f-9321-30a682003eaf" providerId="ADAL" clId="{0D52F65B-B302-4845-8180-F898318749DA}" dt="2025-03-04T19:25:42.962" v="637" actId="700"/>
          <ac:spMkLst>
            <pc:docMk/>
            <pc:sldMk cId="436924428" sldId="1552"/>
            <ac:spMk id="8" creationId="{653CF29B-786E-4758-B905-F902F40873A8}"/>
          </ac:spMkLst>
        </pc:spChg>
      </pc:sldChg>
      <pc:sldChg chg="modSp mod modAnim modNotesTx">
        <pc:chgData name="Kyal, Shlok Kumar" userId="50ff777d-f175-4d2f-9321-30a682003eaf" providerId="ADAL" clId="{0D52F65B-B302-4845-8180-F898318749DA}" dt="2025-03-07T20:13:37.822" v="886" actId="20577"/>
        <pc:sldMkLst>
          <pc:docMk/>
          <pc:sldMk cId="471065561" sldId="1568"/>
        </pc:sldMkLst>
        <pc:spChg chg="mod">
          <ac:chgData name="Kyal, Shlok Kumar" userId="50ff777d-f175-4d2f-9321-30a682003eaf" providerId="ADAL" clId="{0D52F65B-B302-4845-8180-F898318749DA}" dt="2025-03-06T02:19:12.951" v="871" actId="255"/>
          <ac:spMkLst>
            <pc:docMk/>
            <pc:sldMk cId="471065561" sldId="1568"/>
            <ac:spMk id="5" creationId="{4216B4DF-B8B1-40BD-B2C0-D31B23ABFE69}"/>
          </ac:spMkLst>
        </pc:spChg>
        <pc:spChg chg="mod">
          <ac:chgData name="Kyal, Shlok Kumar" userId="50ff777d-f175-4d2f-9321-30a682003eaf" providerId="ADAL" clId="{0D52F65B-B302-4845-8180-F898318749DA}" dt="2025-03-04T19:26:44.736" v="640" actId="20577"/>
          <ac:spMkLst>
            <pc:docMk/>
            <pc:sldMk cId="471065561" sldId="1568"/>
            <ac:spMk id="8" creationId="{653CF29B-786E-4758-B905-F902F40873A8}"/>
          </ac:spMkLst>
        </pc:spChg>
      </pc:sldChg>
      <pc:sldChg chg="mod modShow modNotesTx">
        <pc:chgData name="Kyal, Shlok Kumar" userId="50ff777d-f175-4d2f-9321-30a682003eaf" providerId="ADAL" clId="{0D52F65B-B302-4845-8180-F898318749DA}" dt="2025-03-07T20:12:51.084" v="876" actId="6549"/>
        <pc:sldMkLst>
          <pc:docMk/>
          <pc:sldMk cId="4220981703" sldId="1580"/>
        </pc:sldMkLst>
      </pc:sldChg>
      <pc:sldChg chg="modNotesTx">
        <pc:chgData name="Kyal, Shlok Kumar" userId="50ff777d-f175-4d2f-9321-30a682003eaf" providerId="ADAL" clId="{0D52F65B-B302-4845-8180-F898318749DA}" dt="2025-03-07T20:12:42.911" v="874" actId="20577"/>
        <pc:sldMkLst>
          <pc:docMk/>
          <pc:sldMk cId="2992610718" sldId="1585"/>
        </pc:sldMkLst>
      </pc:sldChg>
      <pc:sldChg chg="addSp delSp modSp mod modNotesTx">
        <pc:chgData name="Kyal, Shlok Kumar" userId="50ff777d-f175-4d2f-9321-30a682003eaf" providerId="ADAL" clId="{0D52F65B-B302-4845-8180-F898318749DA}" dt="2025-03-07T20:13:50.641" v="890" actId="20577"/>
        <pc:sldMkLst>
          <pc:docMk/>
          <pc:sldMk cId="4203562121" sldId="1586"/>
        </pc:sldMkLst>
        <pc:spChg chg="mod">
          <ac:chgData name="Kyal, Shlok Kumar" userId="50ff777d-f175-4d2f-9321-30a682003eaf" providerId="ADAL" clId="{0D52F65B-B302-4845-8180-F898318749DA}" dt="2025-03-05T04:48:04.914" v="743" actId="113"/>
          <ac:spMkLst>
            <pc:docMk/>
            <pc:sldMk cId="4203562121" sldId="1586"/>
            <ac:spMk id="3" creationId="{1B424807-EC01-5A01-1727-0605C70E257E}"/>
          </ac:spMkLst>
        </pc:spChg>
        <pc:spChg chg="mod">
          <ac:chgData name="Kyal, Shlok Kumar" userId="50ff777d-f175-4d2f-9321-30a682003eaf" providerId="ADAL" clId="{0D52F65B-B302-4845-8180-F898318749DA}" dt="2025-03-03T08:08:12.586" v="281" actId="20577"/>
          <ac:spMkLst>
            <pc:docMk/>
            <pc:sldMk cId="4203562121" sldId="1586"/>
            <ac:spMk id="5" creationId="{75D0E4B5-8F5C-8BE8-E870-96C5AB792DC1}"/>
          </ac:spMkLst>
        </pc:spChg>
        <pc:graphicFrameChg chg="add del mod">
          <ac:chgData name="Kyal, Shlok Kumar" userId="50ff777d-f175-4d2f-9321-30a682003eaf" providerId="ADAL" clId="{0D52F65B-B302-4845-8180-F898318749DA}" dt="2025-03-03T08:15:54.441" v="362"/>
          <ac:graphicFrameMkLst>
            <pc:docMk/>
            <pc:sldMk cId="4203562121" sldId="1586"/>
            <ac:graphicFrameMk id="12" creationId="{ED1C4E6F-D74D-A0A4-A1CD-7FAC2E608873}"/>
          </ac:graphicFrameMkLst>
        </pc:graphicFrameChg>
      </pc:sldChg>
      <pc:sldChg chg="modAnim modNotesTx">
        <pc:chgData name="Kyal, Shlok Kumar" userId="50ff777d-f175-4d2f-9321-30a682003eaf" providerId="ADAL" clId="{0D52F65B-B302-4845-8180-F898318749DA}" dt="2025-03-07T20:13:44.196" v="888" actId="20577"/>
        <pc:sldMkLst>
          <pc:docMk/>
          <pc:sldMk cId="2945894780" sldId="1588"/>
        </pc:sldMkLst>
      </pc:sldChg>
      <pc:sldChg chg="modSp mod modAnim modNotesTx">
        <pc:chgData name="Kyal, Shlok Kumar" userId="50ff777d-f175-4d2f-9321-30a682003eaf" providerId="ADAL" clId="{0D52F65B-B302-4845-8180-F898318749DA}" dt="2025-03-07T20:13:41.457" v="887" actId="20577"/>
        <pc:sldMkLst>
          <pc:docMk/>
          <pc:sldMk cId="1235782934" sldId="1590"/>
        </pc:sldMkLst>
        <pc:spChg chg="mod">
          <ac:chgData name="Kyal, Shlok Kumar" userId="50ff777d-f175-4d2f-9321-30a682003eaf" providerId="ADAL" clId="{0D52F65B-B302-4845-8180-F898318749DA}" dt="2025-03-04T19:18:35.692" v="616" actId="20577"/>
          <ac:spMkLst>
            <pc:docMk/>
            <pc:sldMk cId="1235782934" sldId="1590"/>
            <ac:spMk id="4" creationId="{B0876DF9-9006-54CA-BBB9-8F307AA3BD43}"/>
          </ac:spMkLst>
        </pc:spChg>
        <pc:spChg chg="mod">
          <ac:chgData name="Kyal, Shlok Kumar" userId="50ff777d-f175-4d2f-9321-30a682003eaf" providerId="ADAL" clId="{0D52F65B-B302-4845-8180-F898318749DA}" dt="2025-03-03T11:16:59.260" v="487" actId="1076"/>
          <ac:spMkLst>
            <pc:docMk/>
            <pc:sldMk cId="1235782934" sldId="1590"/>
            <ac:spMk id="5" creationId="{BBCC317A-C563-A504-A411-F23C797B3E39}"/>
          </ac:spMkLst>
        </pc:spChg>
      </pc:sldChg>
      <pc:sldChg chg="modSp mod modNotesTx">
        <pc:chgData name="Kyal, Shlok Kumar" userId="50ff777d-f175-4d2f-9321-30a682003eaf" providerId="ADAL" clId="{0D52F65B-B302-4845-8180-F898318749DA}" dt="2025-03-07T20:13:47.658" v="889" actId="20577"/>
        <pc:sldMkLst>
          <pc:docMk/>
          <pc:sldMk cId="1680702048" sldId="1591"/>
        </pc:sldMkLst>
        <pc:spChg chg="mod">
          <ac:chgData name="Kyal, Shlok Kumar" userId="50ff777d-f175-4d2f-9321-30a682003eaf" providerId="ADAL" clId="{0D52F65B-B302-4845-8180-F898318749DA}" dt="2025-03-03T15:00:49.836" v="541" actId="1076"/>
          <ac:spMkLst>
            <pc:docMk/>
            <pc:sldMk cId="1680702048" sldId="1591"/>
            <ac:spMk id="4" creationId="{B538619A-EEAF-38A9-B373-C9118FE5EDC5}"/>
          </ac:spMkLst>
        </pc:spChg>
      </pc:sldChg>
      <pc:sldChg chg="delSp modSp mod modNotesTx">
        <pc:chgData name="Kyal, Shlok Kumar" userId="50ff777d-f175-4d2f-9321-30a682003eaf" providerId="ADAL" clId="{0D52F65B-B302-4845-8180-F898318749DA}" dt="2025-03-07T20:12:55.557" v="877" actId="20577"/>
        <pc:sldMkLst>
          <pc:docMk/>
          <pc:sldMk cId="2841534907" sldId="1596"/>
        </pc:sldMkLst>
      </pc:sldChg>
      <pc:sldChg chg="modSp mod modNotesTx">
        <pc:chgData name="Kyal, Shlok Kumar" userId="50ff777d-f175-4d2f-9321-30a682003eaf" providerId="ADAL" clId="{0D52F65B-B302-4845-8180-F898318749DA}" dt="2025-03-07T20:12:34.827" v="872" actId="6549"/>
        <pc:sldMkLst>
          <pc:docMk/>
          <pc:sldMk cId="1478267565" sldId="1599"/>
        </pc:sldMkLst>
        <pc:grpChg chg="mod">
          <ac:chgData name="Kyal, Shlok Kumar" userId="50ff777d-f175-4d2f-9321-30a682003eaf" providerId="ADAL" clId="{0D52F65B-B302-4845-8180-F898318749DA}" dt="2025-03-03T11:19:09.892" v="499" actId="1035"/>
          <ac:grpSpMkLst>
            <pc:docMk/>
            <pc:sldMk cId="1478267565" sldId="1599"/>
            <ac:grpSpMk id="86" creationId="{ED7DD3BF-67CC-4A41-940C-FECFCCF10794}"/>
          </ac:grpSpMkLst>
        </pc:grpChg>
      </pc:sldChg>
      <pc:sldChg chg="modNotesTx">
        <pc:chgData name="Kyal, Shlok Kumar" userId="50ff777d-f175-4d2f-9321-30a682003eaf" providerId="ADAL" clId="{0D52F65B-B302-4845-8180-F898318749DA}" dt="2025-03-07T20:12:38.069" v="873" actId="6549"/>
        <pc:sldMkLst>
          <pc:docMk/>
          <pc:sldMk cId="2468489818" sldId="1603"/>
        </pc:sldMkLst>
      </pc:sldChg>
      <pc:sldChg chg="modSp modNotesTx">
        <pc:chgData name="Kyal, Shlok Kumar" userId="50ff777d-f175-4d2f-9321-30a682003eaf" providerId="ADAL" clId="{0D52F65B-B302-4845-8180-F898318749DA}" dt="2025-03-07T20:13:20.778" v="882" actId="20577"/>
        <pc:sldMkLst>
          <pc:docMk/>
          <pc:sldMk cId="2420423055" sldId="1628"/>
        </pc:sldMkLst>
        <pc:spChg chg="mod">
          <ac:chgData name="Kyal, Shlok Kumar" userId="50ff777d-f175-4d2f-9321-30a682003eaf" providerId="ADAL" clId="{0D52F65B-B302-4845-8180-F898318749DA}" dt="2025-03-03T11:18:03.451" v="490" actId="20577"/>
          <ac:spMkLst>
            <pc:docMk/>
            <pc:sldMk cId="2420423055" sldId="1628"/>
            <ac:spMk id="8" creationId="{653CF29B-786E-4758-B905-F902F40873A8}"/>
          </ac:spMkLst>
        </pc:spChg>
      </pc:sldChg>
      <pc:sldChg chg="modNotesTx">
        <pc:chgData name="Kyal, Shlok Kumar" userId="50ff777d-f175-4d2f-9321-30a682003eaf" providerId="ADAL" clId="{0D52F65B-B302-4845-8180-F898318749DA}" dt="2025-03-07T20:14:04.608" v="894" actId="20577"/>
        <pc:sldMkLst>
          <pc:docMk/>
          <pc:sldMk cId="3411013654" sldId="1630"/>
        </pc:sldMkLst>
      </pc:sldChg>
      <pc:sldChg chg="modAnim modNotesTx">
        <pc:chgData name="Kyal, Shlok Kumar" userId="50ff777d-f175-4d2f-9321-30a682003eaf" providerId="ADAL" clId="{0D52F65B-B302-4845-8180-F898318749DA}" dt="2025-03-07T20:12:46.181" v="875" actId="6549"/>
        <pc:sldMkLst>
          <pc:docMk/>
          <pc:sldMk cId="748095580" sldId="1654"/>
        </pc:sldMkLst>
      </pc:sldChg>
      <pc:sldChg chg="addSp modSp mod modAnim modNotesTx">
        <pc:chgData name="Kyal, Shlok Kumar" userId="50ff777d-f175-4d2f-9321-30a682003eaf" providerId="ADAL" clId="{0D52F65B-B302-4845-8180-F898318749DA}" dt="2025-03-07T20:13:57.732" v="892" actId="20577"/>
        <pc:sldMkLst>
          <pc:docMk/>
          <pc:sldMk cId="3138548076" sldId="1656"/>
        </pc:sldMkLst>
        <pc:spChg chg="mod">
          <ac:chgData name="Kyal, Shlok Kumar" userId="50ff777d-f175-4d2f-9321-30a682003eaf" providerId="ADAL" clId="{0D52F65B-B302-4845-8180-F898318749DA}" dt="2025-03-05T21:19:27.554" v="786" actId="1076"/>
          <ac:spMkLst>
            <pc:docMk/>
            <pc:sldMk cId="3138548076" sldId="1656"/>
            <ac:spMk id="4" creationId="{095A27D8-6B6D-015C-6AAC-9A2F05FB2012}"/>
          </ac:spMkLst>
        </pc:spChg>
        <pc:spChg chg="mod">
          <ac:chgData name="Kyal, Shlok Kumar" userId="50ff777d-f175-4d2f-9321-30a682003eaf" providerId="ADAL" clId="{0D52F65B-B302-4845-8180-F898318749DA}" dt="2025-03-03T06:24:20.550" v="9" actId="20577"/>
          <ac:spMkLst>
            <pc:docMk/>
            <pc:sldMk cId="3138548076" sldId="1656"/>
            <ac:spMk id="12" creationId="{E98BB70D-936B-A223-1531-2BFC74A51A90}"/>
          </ac:spMkLst>
        </pc:spChg>
        <pc:spChg chg="add mod">
          <ac:chgData name="Kyal, Shlok Kumar" userId="50ff777d-f175-4d2f-9321-30a682003eaf" providerId="ADAL" clId="{0D52F65B-B302-4845-8180-F898318749DA}" dt="2025-03-05T21:27:36.948" v="855"/>
          <ac:spMkLst>
            <pc:docMk/>
            <pc:sldMk cId="3138548076" sldId="1656"/>
            <ac:spMk id="21" creationId="{4440305B-592F-72EE-B2CA-ED5C9668CCA4}"/>
          </ac:spMkLst>
        </pc:spChg>
        <pc:spChg chg="add mod">
          <ac:chgData name="Kyal, Shlok Kumar" userId="50ff777d-f175-4d2f-9321-30a682003eaf" providerId="ADAL" clId="{0D52F65B-B302-4845-8180-F898318749DA}" dt="2025-03-05T21:27:36.948" v="855"/>
          <ac:spMkLst>
            <pc:docMk/>
            <pc:sldMk cId="3138548076" sldId="1656"/>
            <ac:spMk id="22" creationId="{E08ED8A3-689E-266A-28AB-28F590DB8284}"/>
          </ac:spMkLst>
        </pc:spChg>
        <pc:spChg chg="mod">
          <ac:chgData name="Kyal, Shlok Kumar" userId="50ff777d-f175-4d2f-9321-30a682003eaf" providerId="ADAL" clId="{0D52F65B-B302-4845-8180-F898318749DA}" dt="2025-03-05T21:19:27.954" v="787" actId="1076"/>
          <ac:spMkLst>
            <pc:docMk/>
            <pc:sldMk cId="3138548076" sldId="1656"/>
            <ac:spMk id="25" creationId="{D783F5AA-BBB1-DC6E-244A-BBBAB7A9A10F}"/>
          </ac:spMkLst>
        </pc:spChg>
        <pc:cxnChg chg="mod">
          <ac:chgData name="Kyal, Shlok Kumar" userId="50ff777d-f175-4d2f-9321-30a682003eaf" providerId="ADAL" clId="{0D52F65B-B302-4845-8180-F898318749DA}" dt="2025-03-05T21:27:42.952" v="856" actId="14100"/>
          <ac:cxnSpMkLst>
            <pc:docMk/>
            <pc:sldMk cId="3138548076" sldId="1656"/>
            <ac:cxnSpMk id="20" creationId="{EC53A4E2-2446-0595-111C-5CDBF221BA90}"/>
          </ac:cxnSpMkLst>
        </pc:cxnChg>
      </pc:sldChg>
      <pc:sldChg chg="addSp modSp mod modAnim modNotesTx">
        <pc:chgData name="Kyal, Shlok Kumar" userId="50ff777d-f175-4d2f-9321-30a682003eaf" providerId="ADAL" clId="{0D52F65B-B302-4845-8180-F898318749DA}" dt="2025-03-07T20:13:26.265" v="883" actId="20577"/>
        <pc:sldMkLst>
          <pc:docMk/>
          <pc:sldMk cId="2083232155" sldId="1657"/>
        </pc:sldMkLst>
        <pc:spChg chg="mod">
          <ac:chgData name="Kyal, Shlok Kumar" userId="50ff777d-f175-4d2f-9321-30a682003eaf" providerId="ADAL" clId="{0D52F65B-B302-4845-8180-F898318749DA}" dt="2025-03-05T21:06:14.630" v="748" actId="20577"/>
          <ac:spMkLst>
            <pc:docMk/>
            <pc:sldMk cId="2083232155" sldId="1657"/>
            <ac:spMk id="3" creationId="{0511D6A9-B2C1-E152-209D-B188C697EA4C}"/>
          </ac:spMkLst>
        </pc:spChg>
        <pc:spChg chg="mod">
          <ac:chgData name="Kyal, Shlok Kumar" userId="50ff777d-f175-4d2f-9321-30a682003eaf" providerId="ADAL" clId="{0D52F65B-B302-4845-8180-F898318749DA}" dt="2025-03-03T06:23:56.571" v="2" actId="20577"/>
          <ac:spMkLst>
            <pc:docMk/>
            <pc:sldMk cId="2083232155" sldId="1657"/>
            <ac:spMk id="14" creationId="{25157F5F-3361-C7A3-FA1F-24BD96760809}"/>
          </ac:spMkLst>
        </pc:spChg>
        <pc:spChg chg="add mod">
          <ac:chgData name="Kyal, Shlok Kumar" userId="50ff777d-f175-4d2f-9321-30a682003eaf" providerId="ADAL" clId="{0D52F65B-B302-4845-8180-F898318749DA}" dt="2025-03-05T21:26:11.418" v="853"/>
          <ac:spMkLst>
            <pc:docMk/>
            <pc:sldMk cId="2083232155" sldId="1657"/>
            <ac:spMk id="25" creationId="{F59D1577-E39D-B409-0709-D27B98A9BA65}"/>
          </ac:spMkLst>
        </pc:spChg>
        <pc:spChg chg="add mod ord">
          <ac:chgData name="Kyal, Shlok Kumar" userId="50ff777d-f175-4d2f-9321-30a682003eaf" providerId="ADAL" clId="{0D52F65B-B302-4845-8180-F898318749DA}" dt="2025-03-05T21:27:02.796" v="854" actId="167"/>
          <ac:spMkLst>
            <pc:docMk/>
            <pc:sldMk cId="2083232155" sldId="1657"/>
            <ac:spMk id="26" creationId="{A9473163-F11E-4EF4-170E-B9AFDF01936F}"/>
          </ac:spMkLst>
        </pc:spChg>
        <pc:cxnChg chg="mod">
          <ac:chgData name="Kyal, Shlok Kumar" userId="50ff777d-f175-4d2f-9321-30a682003eaf" providerId="ADAL" clId="{0D52F65B-B302-4845-8180-F898318749DA}" dt="2025-03-05T21:25:57.967" v="851" actId="14100"/>
          <ac:cxnSpMkLst>
            <pc:docMk/>
            <pc:sldMk cId="2083232155" sldId="1657"/>
            <ac:cxnSpMk id="20" creationId="{85576A3B-30F1-F3D4-39CB-12BF0DB7EB64}"/>
          </ac:cxnSpMkLst>
        </pc:cxnChg>
        <pc:cxnChg chg="mod">
          <ac:chgData name="Kyal, Shlok Kumar" userId="50ff777d-f175-4d2f-9321-30a682003eaf" providerId="ADAL" clId="{0D52F65B-B302-4845-8180-F898318749DA}" dt="2025-03-05T21:26:08.300" v="852" actId="14100"/>
          <ac:cxnSpMkLst>
            <pc:docMk/>
            <pc:sldMk cId="2083232155" sldId="1657"/>
            <ac:cxnSpMk id="21" creationId="{48E89358-136E-53F0-708F-41693D54C314}"/>
          </ac:cxnSpMkLst>
        </pc:cxnChg>
      </pc:sldChg>
      <pc:sldChg chg="addSp modSp mod modAnim modNotesTx">
        <pc:chgData name="Kyal, Shlok Kumar" userId="50ff777d-f175-4d2f-9321-30a682003eaf" providerId="ADAL" clId="{0D52F65B-B302-4845-8180-F898318749DA}" dt="2025-03-07T20:14:01.855" v="893" actId="20577"/>
        <pc:sldMkLst>
          <pc:docMk/>
          <pc:sldMk cId="2346169398" sldId="1658"/>
        </pc:sldMkLst>
        <pc:spChg chg="mod">
          <ac:chgData name="Kyal, Shlok Kumar" userId="50ff777d-f175-4d2f-9321-30a682003eaf" providerId="ADAL" clId="{0D52F65B-B302-4845-8180-F898318749DA}" dt="2025-03-03T06:24:32.251" v="14" actId="20577"/>
          <ac:spMkLst>
            <pc:docMk/>
            <pc:sldMk cId="2346169398" sldId="1658"/>
            <ac:spMk id="13" creationId="{0814C2A5-C2E6-D627-D5A3-809554946E89}"/>
          </ac:spMkLst>
        </pc:spChg>
        <pc:spChg chg="add mod">
          <ac:chgData name="Kyal, Shlok Kumar" userId="50ff777d-f175-4d2f-9321-30a682003eaf" providerId="ADAL" clId="{0D52F65B-B302-4845-8180-F898318749DA}" dt="2025-03-05T21:28:12.746" v="860"/>
          <ac:spMkLst>
            <pc:docMk/>
            <pc:sldMk cId="2346169398" sldId="1658"/>
            <ac:spMk id="21" creationId="{ABD16D72-FDD0-0935-D50F-D550959BA95F}"/>
          </ac:spMkLst>
        </pc:spChg>
        <pc:spChg chg="add mod ord">
          <ac:chgData name="Kyal, Shlok Kumar" userId="50ff777d-f175-4d2f-9321-30a682003eaf" providerId="ADAL" clId="{0D52F65B-B302-4845-8180-F898318749DA}" dt="2025-03-05T21:28:23.540" v="861" actId="167"/>
          <ac:spMkLst>
            <pc:docMk/>
            <pc:sldMk cId="2346169398" sldId="1658"/>
            <ac:spMk id="22" creationId="{0E9804D6-60AE-C865-FD54-55D52DCAD3BC}"/>
          </ac:spMkLst>
        </pc:spChg>
        <pc:cxnChg chg="mod">
          <ac:chgData name="Kyal, Shlok Kumar" userId="50ff777d-f175-4d2f-9321-30a682003eaf" providerId="ADAL" clId="{0D52F65B-B302-4845-8180-F898318749DA}" dt="2025-03-05T21:28:06.019" v="858" actId="14100"/>
          <ac:cxnSpMkLst>
            <pc:docMk/>
            <pc:sldMk cId="2346169398" sldId="1658"/>
            <ac:cxnSpMk id="19" creationId="{D0F985C5-01B6-401E-B762-40402B714173}"/>
          </ac:cxnSpMkLst>
        </pc:cxnChg>
        <pc:cxnChg chg="mod">
          <ac:chgData name="Kyal, Shlok Kumar" userId="50ff777d-f175-4d2f-9321-30a682003eaf" providerId="ADAL" clId="{0D52F65B-B302-4845-8180-F898318749DA}" dt="2025-03-05T21:28:10.339" v="859" actId="14100"/>
          <ac:cxnSpMkLst>
            <pc:docMk/>
            <pc:sldMk cId="2346169398" sldId="1658"/>
            <ac:cxnSpMk id="20" creationId="{D518A94E-4F86-145C-5D39-5A2AE1BA7EB9}"/>
          </ac:cxnSpMkLst>
        </pc:cxnChg>
      </pc:sldChg>
      <pc:sldChg chg="modNotesTx">
        <pc:chgData name="Kyal, Shlok Kumar" userId="50ff777d-f175-4d2f-9321-30a682003eaf" providerId="ADAL" clId="{0D52F65B-B302-4845-8180-F898318749DA}" dt="2025-03-07T20:13:13.553" v="880" actId="20577"/>
        <pc:sldMkLst>
          <pc:docMk/>
          <pc:sldMk cId="3448939165" sldId="1661"/>
        </pc:sldMkLst>
      </pc:sldChg>
      <pc:sldChg chg="modNotesTx">
        <pc:chgData name="Kyal, Shlok Kumar" userId="50ff777d-f175-4d2f-9321-30a682003eaf" providerId="ADAL" clId="{0D52F65B-B302-4845-8180-F898318749DA}" dt="2025-03-07T20:13:53.430" v="891" actId="20577"/>
        <pc:sldMkLst>
          <pc:docMk/>
          <pc:sldMk cId="2950102111" sldId="1663"/>
        </pc:sldMkLst>
      </pc:sldChg>
      <pc:sldChg chg="modNotesTx">
        <pc:chgData name="Kyal, Shlok Kumar" userId="50ff777d-f175-4d2f-9321-30a682003eaf" providerId="ADAL" clId="{0D52F65B-B302-4845-8180-F898318749DA}" dt="2025-03-07T20:13:29.965" v="884" actId="20577"/>
        <pc:sldMkLst>
          <pc:docMk/>
          <pc:sldMk cId="3959752571" sldId="1678"/>
        </pc:sldMkLst>
      </pc:sldChg>
      <pc:sldChg chg="addSp delSp modSp del mod modAnim">
        <pc:chgData name="Kyal, Shlok Kumar" userId="50ff777d-f175-4d2f-9321-30a682003eaf" providerId="ADAL" clId="{0D52F65B-B302-4845-8180-F898318749DA}" dt="2025-03-03T15:00:26.114" v="539" actId="47"/>
        <pc:sldMkLst>
          <pc:docMk/>
          <pc:sldMk cId="3820788165" sldId="1680"/>
        </pc:sldMkLst>
      </pc:sldChg>
      <pc:sldChg chg="modSp mod">
        <pc:chgData name="Kyal, Shlok Kumar" userId="50ff777d-f175-4d2f-9321-30a682003eaf" providerId="ADAL" clId="{0D52F65B-B302-4845-8180-F898318749DA}" dt="2025-03-04T19:19:09.738" v="621" actId="20577"/>
        <pc:sldMkLst>
          <pc:docMk/>
          <pc:sldMk cId="2805510950" sldId="1683"/>
        </pc:sldMkLst>
        <pc:spChg chg="mod">
          <ac:chgData name="Kyal, Shlok Kumar" userId="50ff777d-f175-4d2f-9321-30a682003eaf" providerId="ADAL" clId="{0D52F65B-B302-4845-8180-F898318749DA}" dt="2025-03-04T19:19:09.738" v="621" actId="20577"/>
          <ac:spMkLst>
            <pc:docMk/>
            <pc:sldMk cId="2805510950" sldId="1683"/>
            <ac:spMk id="4" creationId="{C38EDBEC-5C84-4343-BF6B-842B66D20244}"/>
          </ac:spMkLst>
        </pc:spChg>
      </pc:sldChg>
      <pc:sldChg chg="modSp mod">
        <pc:chgData name="Kyal, Shlok Kumar" userId="50ff777d-f175-4d2f-9321-30a682003eaf" providerId="ADAL" clId="{0D52F65B-B302-4845-8180-F898318749DA}" dt="2025-03-16T08:16:35.026" v="896" actId="1036"/>
        <pc:sldMkLst>
          <pc:docMk/>
          <pc:sldMk cId="906736368" sldId="1684"/>
        </pc:sldMkLst>
        <pc:spChg chg="mod">
          <ac:chgData name="Kyal, Shlok Kumar" userId="50ff777d-f175-4d2f-9321-30a682003eaf" providerId="ADAL" clId="{0D52F65B-B302-4845-8180-F898318749DA}" dt="2025-03-16T08:16:35.026" v="896" actId="1036"/>
          <ac:spMkLst>
            <pc:docMk/>
            <pc:sldMk cId="906736368" sldId="1684"/>
            <ac:spMk id="6" creationId="{ADA0D89D-EB09-8A9B-39E6-CBA35DCB1290}"/>
          </ac:spMkLst>
        </pc:spChg>
      </pc:sldChg>
      <pc:sldChg chg="modSp mod modAnim">
        <pc:chgData name="Kyal, Shlok Kumar" userId="50ff777d-f175-4d2f-9321-30a682003eaf" providerId="ADAL" clId="{0D52F65B-B302-4845-8180-F898318749DA}" dt="2025-03-05T21:16:07.531" v="781" actId="20577"/>
        <pc:sldMkLst>
          <pc:docMk/>
          <pc:sldMk cId="718863582" sldId="1685"/>
        </pc:sldMkLst>
        <pc:spChg chg="mod">
          <ac:chgData name="Kyal, Shlok Kumar" userId="50ff777d-f175-4d2f-9321-30a682003eaf" providerId="ADAL" clId="{0D52F65B-B302-4845-8180-F898318749DA}" dt="2025-03-05T21:16:07.531" v="781" actId="20577"/>
          <ac:spMkLst>
            <pc:docMk/>
            <pc:sldMk cId="718863582" sldId="1685"/>
            <ac:spMk id="4" creationId="{C57BD6D6-0D43-0584-21C5-E41EBC887F40}"/>
          </ac:spMkLst>
        </pc:spChg>
      </pc:sldChg>
      <pc:sldChg chg="addSp modSp mod modAnim modNotesTx">
        <pc:chgData name="Kyal, Shlok Kumar" userId="50ff777d-f175-4d2f-9321-30a682003eaf" providerId="ADAL" clId="{0D52F65B-B302-4845-8180-F898318749DA}" dt="2025-03-07T20:13:16.214" v="881" actId="20577"/>
        <pc:sldMkLst>
          <pc:docMk/>
          <pc:sldMk cId="4064499664" sldId="1688"/>
        </pc:sldMkLst>
        <pc:spChg chg="add mod">
          <ac:chgData name="Kyal, Shlok Kumar" userId="50ff777d-f175-4d2f-9321-30a682003eaf" providerId="ADAL" clId="{0D52F65B-B302-4845-8180-F898318749DA}" dt="2025-03-05T21:14:03.438" v="761" actId="6549"/>
          <ac:spMkLst>
            <pc:docMk/>
            <pc:sldMk cId="4064499664" sldId="1688"/>
            <ac:spMk id="2" creationId="{6810D824-85CF-5C33-BA3E-7DDCCAC8852D}"/>
          </ac:spMkLst>
        </pc:spChg>
        <pc:spChg chg="add mod">
          <ac:chgData name="Kyal, Shlok Kumar" userId="50ff777d-f175-4d2f-9321-30a682003eaf" providerId="ADAL" clId="{0D52F65B-B302-4845-8180-F898318749DA}" dt="2025-03-05T21:22:33.076" v="837" actId="1076"/>
          <ac:spMkLst>
            <pc:docMk/>
            <pc:sldMk cId="4064499664" sldId="1688"/>
            <ac:spMk id="4" creationId="{9D2CEDD6-983F-8E5F-3285-AE83D7B79CA0}"/>
          </ac:spMkLst>
        </pc:spChg>
        <pc:spChg chg="add mod">
          <ac:chgData name="Kyal, Shlok Kumar" userId="50ff777d-f175-4d2f-9321-30a682003eaf" providerId="ADAL" clId="{0D52F65B-B302-4845-8180-F898318749DA}" dt="2025-03-05T21:23:51.504" v="845" actId="1035"/>
          <ac:spMkLst>
            <pc:docMk/>
            <pc:sldMk cId="4064499664" sldId="1688"/>
            <ac:spMk id="6" creationId="{F3169CCE-A621-4F62-699F-1171468F713F}"/>
          </ac:spMkLst>
        </pc:spChg>
        <pc:spChg chg="mod">
          <ac:chgData name="Kyal, Shlok Kumar" userId="50ff777d-f175-4d2f-9321-30a682003eaf" providerId="ADAL" clId="{0D52F65B-B302-4845-8180-F898318749DA}" dt="2025-03-05T21:19:55.245" v="790" actId="1076"/>
          <ac:spMkLst>
            <pc:docMk/>
            <pc:sldMk cId="4064499664" sldId="1688"/>
            <ac:spMk id="17" creationId="{792C4F1C-B751-057A-6B27-C7DB9F8F30E8}"/>
          </ac:spMkLst>
        </pc:spChg>
        <pc:spChg chg="mod">
          <ac:chgData name="Kyal, Shlok Kumar" userId="50ff777d-f175-4d2f-9321-30a682003eaf" providerId="ADAL" clId="{0D52F65B-B302-4845-8180-F898318749DA}" dt="2025-03-04T19:57:05.906" v="653" actId="20577"/>
          <ac:spMkLst>
            <pc:docMk/>
            <pc:sldMk cId="4064499664" sldId="1688"/>
            <ac:spMk id="18" creationId="{E481D48D-E858-D5B5-363D-90605B7450A1}"/>
          </ac:spMkLst>
        </pc:spChg>
        <pc:spChg chg="mod">
          <ac:chgData name="Kyal, Shlok Kumar" userId="50ff777d-f175-4d2f-9321-30a682003eaf" providerId="ADAL" clId="{0D52F65B-B302-4845-8180-F898318749DA}" dt="2025-03-03T06:24:02.965" v="4" actId="20577"/>
          <ac:spMkLst>
            <pc:docMk/>
            <pc:sldMk cId="4064499664" sldId="1688"/>
            <ac:spMk id="26" creationId="{56BE4778-F41F-E291-228D-305BA2E3773E}"/>
          </ac:spMkLst>
        </pc:spChg>
        <pc:spChg chg="mod">
          <ac:chgData name="Kyal, Shlok Kumar" userId="50ff777d-f175-4d2f-9321-30a682003eaf" providerId="ADAL" clId="{0D52F65B-B302-4845-8180-F898318749DA}" dt="2025-03-04T19:57:12.512" v="654" actId="1076"/>
          <ac:spMkLst>
            <pc:docMk/>
            <pc:sldMk cId="4064499664" sldId="1688"/>
            <ac:spMk id="31" creationId="{309AAABF-0734-D119-06CC-8B37280FC638}"/>
          </ac:spMkLst>
        </pc:spChg>
        <pc:spChg chg="mod">
          <ac:chgData name="Kyal, Shlok Kumar" userId="50ff777d-f175-4d2f-9321-30a682003eaf" providerId="ADAL" clId="{0D52F65B-B302-4845-8180-F898318749DA}" dt="2025-03-05T21:21:50.882" v="828" actId="21"/>
          <ac:spMkLst>
            <pc:docMk/>
            <pc:sldMk cId="4064499664" sldId="1688"/>
            <ac:spMk id="79" creationId="{8743BB07-34DB-1A4B-D4D0-47EAED2BDC68}"/>
          </ac:spMkLst>
        </pc:spChg>
        <pc:spChg chg="mod">
          <ac:chgData name="Kyal, Shlok Kumar" userId="50ff777d-f175-4d2f-9321-30a682003eaf" providerId="ADAL" clId="{0D52F65B-B302-4845-8180-F898318749DA}" dt="2025-03-05T21:22:26.146" v="835" actId="20577"/>
          <ac:spMkLst>
            <pc:docMk/>
            <pc:sldMk cId="4064499664" sldId="1688"/>
            <ac:spMk id="81" creationId="{52148895-3F19-8C8A-934D-0FD4E67B432F}"/>
          </ac:spMkLst>
        </pc:spChg>
        <pc:cxnChg chg="mod">
          <ac:chgData name="Kyal, Shlok Kumar" userId="50ff777d-f175-4d2f-9321-30a682003eaf" providerId="ADAL" clId="{0D52F65B-B302-4845-8180-F898318749DA}" dt="2025-03-05T21:23:44.971" v="844" actId="14100"/>
          <ac:cxnSpMkLst>
            <pc:docMk/>
            <pc:sldMk cId="4064499664" sldId="1688"/>
            <ac:cxnSpMk id="35" creationId="{BC2D57DC-65AD-EFE2-9D2D-795C0BB07D4E}"/>
          </ac:cxnSpMkLst>
        </pc:cxnChg>
      </pc:sldChg>
      <pc:sldChg chg="addSp delSp modSp add mod ord modAnim modNotesTx">
        <pc:chgData name="Kyal, Shlok Kumar" userId="50ff777d-f175-4d2f-9321-30a682003eaf" providerId="ADAL" clId="{0D52F65B-B302-4845-8180-F898318749DA}" dt="2025-03-07T20:13:35.263" v="885" actId="20577"/>
        <pc:sldMkLst>
          <pc:docMk/>
          <pc:sldMk cId="1958415385" sldId="1693"/>
        </pc:sldMkLst>
        <pc:spChg chg="mod">
          <ac:chgData name="Kyal, Shlok Kumar" userId="50ff777d-f175-4d2f-9321-30a682003eaf" providerId="ADAL" clId="{0D52F65B-B302-4845-8180-F898318749DA}" dt="2025-03-03T14:59:54.296" v="515"/>
          <ac:spMkLst>
            <pc:docMk/>
            <pc:sldMk cId="1958415385" sldId="1693"/>
            <ac:spMk id="3" creationId="{726741B8-7BEF-512A-1848-70DEADADEDB0}"/>
          </ac:spMkLst>
        </pc:spChg>
        <pc:spChg chg="mod">
          <ac:chgData name="Kyal, Shlok Kumar" userId="50ff777d-f175-4d2f-9321-30a682003eaf" providerId="ADAL" clId="{0D52F65B-B302-4845-8180-F898318749DA}" dt="2025-03-03T14:59:12.637" v="507"/>
          <ac:spMkLst>
            <pc:docMk/>
            <pc:sldMk cId="1958415385" sldId="1693"/>
            <ac:spMk id="5" creationId="{5581E00A-8DFE-961C-5BE0-D5B059EA8D20}"/>
          </ac:spMkLst>
        </pc:spChg>
        <pc:spChg chg="mod">
          <ac:chgData name="Kyal, Shlok Kumar" userId="50ff777d-f175-4d2f-9321-30a682003eaf" providerId="ADAL" clId="{0D52F65B-B302-4845-8180-F898318749DA}" dt="2025-03-03T14:58:50.478" v="506" actId="5793"/>
          <ac:spMkLst>
            <pc:docMk/>
            <pc:sldMk cId="1958415385" sldId="1693"/>
            <ac:spMk id="8" creationId="{1EE32D82-F7B9-D594-15C2-9F46F6D60F35}"/>
          </ac:spMkLst>
        </pc:spChg>
        <pc:spChg chg="mod">
          <ac:chgData name="Kyal, Shlok Kumar" userId="50ff777d-f175-4d2f-9321-30a682003eaf" providerId="ADAL" clId="{0D52F65B-B302-4845-8180-F898318749DA}" dt="2025-03-03T14:59:54.296" v="515"/>
          <ac:spMkLst>
            <pc:docMk/>
            <pc:sldMk cId="1958415385" sldId="1693"/>
            <ac:spMk id="11" creationId="{07B393F8-E6EE-3A16-12A2-208C99123D56}"/>
          </ac:spMkLst>
        </pc:spChg>
        <pc:grpChg chg="add mod">
          <ac:chgData name="Kyal, Shlok Kumar" userId="50ff777d-f175-4d2f-9321-30a682003eaf" providerId="ADAL" clId="{0D52F65B-B302-4845-8180-F898318749DA}" dt="2025-03-03T15:00:21.836" v="538" actId="1035"/>
          <ac:grpSpMkLst>
            <pc:docMk/>
            <pc:sldMk cId="1958415385" sldId="1693"/>
            <ac:grpSpMk id="2" creationId="{6B561445-EB35-80DC-D616-EAAC912AEDE3}"/>
          </ac:grpSpMkLst>
        </pc:grpChg>
        <pc:picChg chg="mod">
          <ac:chgData name="Kyal, Shlok Kumar" userId="50ff777d-f175-4d2f-9321-30a682003eaf" providerId="ADAL" clId="{0D52F65B-B302-4845-8180-F898318749DA}" dt="2025-03-03T14:59:54.296" v="515"/>
          <ac:picMkLst>
            <pc:docMk/>
            <pc:sldMk cId="1958415385" sldId="1693"/>
            <ac:picMk id="12" creationId="{FFF65685-A7C5-97A3-EACD-07D77E9348EA}"/>
          </ac:picMkLst>
        </pc:picChg>
      </pc:sldChg>
      <pc:sldChg chg="new del">
        <pc:chgData name="Kyal, Shlok Kumar" userId="50ff777d-f175-4d2f-9321-30a682003eaf" providerId="ADAL" clId="{0D52F65B-B302-4845-8180-F898318749DA}" dt="2025-03-05T04:46:12.530" v="663" actId="680"/>
        <pc:sldMkLst>
          <pc:docMk/>
          <pc:sldMk cId="1236958809" sldId="169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61361770-CF84-48C2-8710-34DAB79A95E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ー 2">
            <a:extLst>
              <a:ext uri="{FF2B5EF4-FFF2-40B4-BE49-F238E27FC236}">
                <a16:creationId xmlns:a16="http://schemas.microsoft.com/office/drawing/2014/main" id="{6AED8D3B-9082-49AA-B4BC-F3F4425AA75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89ACFA8-1AB5-47AD-8712-789ED582E266}" type="datetimeFigureOut">
              <a:rPr kumimoji="1" lang="ja-JP" altLang="en-US" smtClean="0"/>
              <a:t>2026/3/9</a:t>
            </a:fld>
            <a:endParaRPr kumimoji="1" lang="ja-JP" altLang="en-US"/>
          </a:p>
        </p:txBody>
      </p:sp>
      <p:sp>
        <p:nvSpPr>
          <p:cNvPr id="4" name="フッター プレースホルダー 3">
            <a:extLst>
              <a:ext uri="{FF2B5EF4-FFF2-40B4-BE49-F238E27FC236}">
                <a16:creationId xmlns:a16="http://schemas.microsoft.com/office/drawing/2014/main" id="{5DAB9B36-94C5-4135-B352-9570B260F3E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ltLang="ja-JP" sz="1000" dirty="0"/>
              <a:t>© Fujitsu 2026</a:t>
            </a:r>
          </a:p>
        </p:txBody>
      </p:sp>
      <p:sp>
        <p:nvSpPr>
          <p:cNvPr id="5" name="スライド番号プレースホルダー 4">
            <a:extLst>
              <a:ext uri="{FF2B5EF4-FFF2-40B4-BE49-F238E27FC236}">
                <a16:creationId xmlns:a16="http://schemas.microsoft.com/office/drawing/2014/main" id="{91EDE976-DD9F-4E5B-8DD7-50A554BDD88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2DA504E-F46D-4C99-BD4A-3BE220F742A8}" type="slidenum">
              <a:rPr kumimoji="1" lang="ja-JP" altLang="en-US" smtClean="0"/>
              <a:t>‹#›</a:t>
            </a:fld>
            <a:endParaRPr kumimoji="1" lang="ja-JP" altLang="en-US"/>
          </a:p>
        </p:txBody>
      </p:sp>
      <p:sp>
        <p:nvSpPr>
          <p:cNvPr id="6" name="SD_TXT_Fujitsu - Public">
            <a:extLst>
              <a:ext uri="{FF2B5EF4-FFF2-40B4-BE49-F238E27FC236}">
                <a16:creationId xmlns:a16="http://schemas.microsoft.com/office/drawing/2014/main" id="{5C9427F1-8627-336F-740F-D05403569C49}"/>
              </a:ext>
            </a:extLst>
          </p:cNvPr>
          <p:cNvSpPr txBox="1"/>
          <p:nvPr/>
        </p:nvSpPr>
        <p:spPr>
          <a:xfrm>
            <a:off x="53975" y="53975"/>
            <a:ext cx="759871" cy="144264"/>
          </a:xfrm>
          <a:prstGeom prst="roundRect">
            <a:avLst>
              <a:gd name="adj" fmla="val 50000"/>
            </a:avLst>
          </a:prstGeom>
          <a:noFill/>
          <a:ln w="6350">
            <a:noFill/>
          </a:ln>
          <a:extLst>
            <a:ext uri="{91240B29-F687-4F45-9708-019B960494DF}">
              <a14:hiddenLine xmlns:a14="http://schemas.microsoft.com/office/drawing/2010/main" w="6350">
                <a:solidFill>
                  <a:srgbClr val="000000"/>
                </a:solidFill>
              </a14:hiddenLine>
            </a:ext>
          </a:extLst>
        </p:spPr>
        <p:txBody>
          <a:bodyPr vert="horz" wrap="none" lIns="54000" tIns="0" rIns="54000" bIns="0" rtlCol="0">
            <a:spAutoFit/>
          </a:bodyPr>
          <a:lstStyle/>
          <a:p>
            <a:pPr>
              <a:lnSpc>
                <a:spcPts val="750"/>
              </a:lnSpc>
            </a:pPr>
            <a:r>
              <a:rPr lang="en-IN" sz="700" dirty="0">
                <a:solidFill>
                  <a:srgbClr val="000000"/>
                </a:solidFill>
                <a:latin typeface="Fujitsu Infinity Pro" panose="020B0604020202020204" charset="0"/>
                <a:sym typeface="Fujitsu Infinity Pro" panose="020B0604020202020204" charset="0"/>
              </a:rPr>
              <a:t>Fujitsu - Public</a:t>
            </a:r>
          </a:p>
        </p:txBody>
      </p:sp>
    </p:spTree>
    <p:extLst>
      <p:ext uri="{BB962C8B-B14F-4D97-AF65-F5344CB8AC3E}">
        <p14:creationId xmlns:p14="http://schemas.microsoft.com/office/powerpoint/2010/main" val="9559416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mn-lt"/>
              </a:defRPr>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mn-lt"/>
              </a:defRPr>
            </a:lvl1pPr>
          </a:lstStyle>
          <a:p>
            <a:fld id="{49E156C8-D1E6-4437-B817-0C57EC289493}" type="datetimeFigureOut">
              <a:rPr kumimoji="1" lang="ja-JP" altLang="en-US" smtClean="0"/>
              <a:pPr/>
              <a:t>2026/3/9</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en-US" altLang="ja-JP" dirty="0"/>
              <a:t>Headline</a:t>
            </a:r>
            <a:endParaRPr kumimoji="1" lang="ja-JP" altLang="en-US" dirty="0"/>
          </a:p>
          <a:p>
            <a:pPr lvl="1"/>
            <a:r>
              <a:rPr kumimoji="1" lang="en-US" altLang="ja-JP" dirty="0"/>
              <a:t>1st subhead</a:t>
            </a:r>
            <a:endParaRPr kumimoji="1" lang="ja-JP" altLang="en-US" dirty="0"/>
          </a:p>
          <a:p>
            <a:pPr lvl="2"/>
            <a:r>
              <a:rPr kumimoji="1" lang="en-US" altLang="ja-JP" dirty="0"/>
              <a:t>2nd subhead</a:t>
            </a:r>
            <a:endParaRPr kumimoji="1" lang="ja-JP" altLang="en-US" dirty="0"/>
          </a:p>
          <a:p>
            <a:pPr lvl="3"/>
            <a:r>
              <a:rPr kumimoji="1" lang="en-US" altLang="ja-JP" dirty="0"/>
              <a:t>Text</a:t>
            </a:r>
          </a:p>
          <a:p>
            <a:pPr lvl="4"/>
            <a:r>
              <a:rPr kumimoji="1" lang="en-US" altLang="ja-JP" dirty="0"/>
              <a:t>Text</a:t>
            </a:r>
            <a:endParaRPr kumimoji="1" lang="ja-JP" altLang="en-US" dirty="0"/>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000">
                <a:latin typeface="+mn-lt"/>
              </a:defRPr>
            </a:lvl1pPr>
          </a:lstStyle>
          <a:p>
            <a:r>
              <a:rPr kumimoji="1" lang="en-US" altLang="ja-JP" dirty="0"/>
              <a:t>© Fujitsu 2026</a:t>
            </a:r>
            <a:endParaRPr kumimoji="1" lang="ja-JP" altLang="en-US" dirty="0"/>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000">
                <a:latin typeface="+mn-lt"/>
              </a:defRPr>
            </a:lvl1pPr>
          </a:lstStyle>
          <a:p>
            <a:fld id="{C0644275-5C74-4E59-8F01-9B0DD8D2F6FE}" type="slidenum">
              <a:rPr kumimoji="1" lang="ja-JP" altLang="en-US" smtClean="0"/>
              <a:pPr/>
              <a:t>‹#›</a:t>
            </a:fld>
            <a:endParaRPr kumimoji="1" lang="ja-JP" altLang="en-US"/>
          </a:p>
        </p:txBody>
      </p:sp>
      <p:sp>
        <p:nvSpPr>
          <p:cNvPr id="8" name="SD_TXT_Fujitsu - Public">
            <a:extLst>
              <a:ext uri="{FF2B5EF4-FFF2-40B4-BE49-F238E27FC236}">
                <a16:creationId xmlns:a16="http://schemas.microsoft.com/office/drawing/2014/main" id="{5DC32E0C-8728-63CE-6C39-4390B1AC4CA4}"/>
              </a:ext>
            </a:extLst>
          </p:cNvPr>
          <p:cNvSpPr txBox="1"/>
          <p:nvPr/>
        </p:nvSpPr>
        <p:spPr>
          <a:xfrm>
            <a:off x="53975" y="53975"/>
            <a:ext cx="759871" cy="144264"/>
          </a:xfrm>
          <a:prstGeom prst="roundRect">
            <a:avLst>
              <a:gd name="adj" fmla="val 50000"/>
            </a:avLst>
          </a:prstGeom>
          <a:noFill/>
          <a:ln w="6350">
            <a:noFill/>
          </a:ln>
          <a:extLst>
            <a:ext uri="{91240B29-F687-4F45-9708-019B960494DF}">
              <a14:hiddenLine xmlns:a14="http://schemas.microsoft.com/office/drawing/2010/main" w="6350">
                <a:solidFill>
                  <a:srgbClr val="000000"/>
                </a:solidFill>
              </a14:hiddenLine>
            </a:ext>
          </a:extLst>
        </p:spPr>
        <p:txBody>
          <a:bodyPr vert="horz" wrap="none" lIns="54000" tIns="0" rIns="54000" bIns="0" rtlCol="0">
            <a:spAutoFit/>
          </a:bodyPr>
          <a:lstStyle/>
          <a:p>
            <a:pPr algn="l">
              <a:lnSpc>
                <a:spcPts val="750"/>
              </a:lnSpc>
            </a:pPr>
            <a:r>
              <a:rPr lang="en-IN" sz="700" b="0" i="0" u="none" baseline="0" dirty="0">
                <a:solidFill>
                  <a:srgbClr val="000000"/>
                </a:solidFill>
                <a:latin typeface="Fujitsu Infinity Pro" panose="020B0604020202020204" charset="0"/>
                <a:sym typeface="Fujitsu Infinity Pro" panose="020B0604020202020204" charset="0"/>
              </a:rPr>
              <a:t>Fujitsu - Public</a:t>
            </a:r>
          </a:p>
        </p:txBody>
      </p:sp>
    </p:spTree>
    <p:extLst>
      <p:ext uri="{BB962C8B-B14F-4D97-AF65-F5344CB8AC3E}">
        <p14:creationId xmlns:p14="http://schemas.microsoft.com/office/powerpoint/2010/main" val="2664097101"/>
      </p:ext>
    </p:extLst>
  </p:cSld>
  <p:clrMap bg1="lt1" tx1="dk1" bg2="lt2" tx2="dk2" accent1="accent1" accent2="accent2" accent3="accent3" accent4="accent4" accent5="accent5" accent6="accent6" hlink="hlink" folHlink="folHlink"/>
  <p:hf hdr="0" dt="0"/>
  <p:notesStyle>
    <a:lvl1pPr marL="0" algn="l" defTabSz="685766" rtl="0" eaLnBrk="1" latinLnBrk="0" hangingPunct="1">
      <a:defRPr kumimoji="1" sz="900" kern="1200">
        <a:solidFill>
          <a:schemeClr val="tx1"/>
        </a:solidFill>
        <a:latin typeface="+mn-lt"/>
        <a:ea typeface="+mn-ea"/>
        <a:cs typeface="+mn-cs"/>
      </a:defRPr>
    </a:lvl1pPr>
    <a:lvl2pPr marL="342884" algn="l" defTabSz="685766" rtl="0" eaLnBrk="1" latinLnBrk="0" hangingPunct="1">
      <a:defRPr kumimoji="1" sz="900" kern="1200">
        <a:solidFill>
          <a:schemeClr val="tx1"/>
        </a:solidFill>
        <a:latin typeface="+mn-lt"/>
        <a:ea typeface="+mn-ea"/>
        <a:cs typeface="+mn-cs"/>
      </a:defRPr>
    </a:lvl2pPr>
    <a:lvl3pPr marL="685766" algn="l" defTabSz="685766" rtl="0" eaLnBrk="1" latinLnBrk="0" hangingPunct="1">
      <a:defRPr kumimoji="1" sz="900" kern="1200">
        <a:solidFill>
          <a:schemeClr val="tx1"/>
        </a:solidFill>
        <a:latin typeface="+mn-lt"/>
        <a:ea typeface="+mn-ea"/>
        <a:cs typeface="+mn-cs"/>
      </a:defRPr>
    </a:lvl3pPr>
    <a:lvl4pPr marL="1028649" algn="l" defTabSz="685766" rtl="0" eaLnBrk="1" latinLnBrk="0" hangingPunct="1">
      <a:defRPr kumimoji="1" sz="900" kern="1200">
        <a:solidFill>
          <a:schemeClr val="tx1"/>
        </a:solidFill>
        <a:latin typeface="+mn-lt"/>
        <a:ea typeface="+mn-ea"/>
        <a:cs typeface="+mn-cs"/>
      </a:defRPr>
    </a:lvl4pPr>
    <a:lvl5pPr marL="1371532" algn="l" defTabSz="685766" rtl="0" eaLnBrk="1" latinLnBrk="0" hangingPunct="1">
      <a:defRPr kumimoji="1" sz="900" kern="1200">
        <a:solidFill>
          <a:schemeClr val="tx1"/>
        </a:solidFill>
        <a:latin typeface="+mn-lt"/>
        <a:ea typeface="+mn-ea"/>
        <a:cs typeface="+mn-cs"/>
      </a:defRPr>
    </a:lvl5pPr>
    <a:lvl6pPr marL="1714415" algn="l" defTabSz="685766" rtl="0" eaLnBrk="1" latinLnBrk="0" hangingPunct="1">
      <a:defRPr kumimoji="1" sz="900" kern="1200">
        <a:solidFill>
          <a:schemeClr val="tx1"/>
        </a:solidFill>
        <a:latin typeface="+mn-lt"/>
        <a:ea typeface="+mn-ea"/>
        <a:cs typeface="+mn-cs"/>
      </a:defRPr>
    </a:lvl6pPr>
    <a:lvl7pPr marL="2057297" algn="l" defTabSz="685766" rtl="0" eaLnBrk="1" latinLnBrk="0" hangingPunct="1">
      <a:defRPr kumimoji="1" sz="900" kern="1200">
        <a:solidFill>
          <a:schemeClr val="tx1"/>
        </a:solidFill>
        <a:latin typeface="+mn-lt"/>
        <a:ea typeface="+mn-ea"/>
        <a:cs typeface="+mn-cs"/>
      </a:defRPr>
    </a:lvl7pPr>
    <a:lvl8pPr marL="2400180" algn="l" defTabSz="685766" rtl="0" eaLnBrk="1" latinLnBrk="0" hangingPunct="1">
      <a:defRPr kumimoji="1" sz="900" kern="1200">
        <a:solidFill>
          <a:schemeClr val="tx1"/>
        </a:solidFill>
        <a:latin typeface="+mn-lt"/>
        <a:ea typeface="+mn-ea"/>
        <a:cs typeface="+mn-cs"/>
      </a:defRPr>
    </a:lvl8pPr>
    <a:lvl9pPr marL="2743064" algn="l" defTabSz="685766" rtl="0" eaLnBrk="1" latinLnBrk="0" hangingPunct="1">
      <a:defRPr kumimoji="1"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IN" dirty="0"/>
          </a:p>
        </p:txBody>
      </p:sp>
      <p:sp>
        <p:nvSpPr>
          <p:cNvPr id="4" name="Footer Placeholder 3"/>
          <p:cNvSpPr>
            <a:spLocks noGrp="1"/>
          </p:cNvSpPr>
          <p:nvPr>
            <p:ph type="ftr" sz="quarter" idx="4"/>
          </p:nvPr>
        </p:nvSpPr>
        <p:spPr/>
        <p:txBody>
          <a:bodyPr/>
          <a:lstStyle/>
          <a:p>
            <a:r>
              <a:rPr kumimoji="1" lang="en-US" altLang="ja-JP" dirty="0"/>
              <a:t>© Fujitsu 2026</a:t>
            </a:r>
            <a:endParaRPr kumimoji="1" lang="ja-JP" altLang="en-US" dirty="0"/>
          </a:p>
        </p:txBody>
      </p:sp>
      <p:sp>
        <p:nvSpPr>
          <p:cNvPr id="5" name="Slide Number Placeholder 4"/>
          <p:cNvSpPr>
            <a:spLocks noGrp="1"/>
          </p:cNvSpPr>
          <p:nvPr>
            <p:ph type="sldNum" sz="quarter" idx="5"/>
          </p:nvPr>
        </p:nvSpPr>
        <p:spPr/>
        <p:txBody>
          <a:bodyPr/>
          <a:lstStyle/>
          <a:p>
            <a:fld id="{C0644275-5C74-4E59-8F01-9B0DD8D2F6FE}" type="slidenum">
              <a:rPr kumimoji="1" lang="ja-JP" altLang="en-US" smtClean="0"/>
              <a:pPr/>
              <a:t>6</a:t>
            </a:fld>
            <a:endParaRPr kumimoji="1" lang="ja-JP" altLang="en-US"/>
          </a:p>
        </p:txBody>
      </p:sp>
    </p:spTree>
    <p:extLst>
      <p:ext uri="{BB962C8B-B14F-4D97-AF65-F5344CB8AC3E}">
        <p14:creationId xmlns:p14="http://schemas.microsoft.com/office/powerpoint/2010/main" val="1626849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IN" dirty="0"/>
              <a:t>he logical replication launcher starts an apply worker for the subscription. The apply worker checks </a:t>
            </a:r>
            <a:r>
              <a:rPr kumimoji="1" lang="en-IN" sz="900" kern="1200" dirty="0">
                <a:solidFill>
                  <a:schemeClr val="tx1"/>
                </a:solidFill>
                <a:latin typeface="+mn-lt"/>
                <a:ea typeface="+mn-ea"/>
                <a:cs typeface="+mn-cs"/>
              </a:rPr>
              <a:t>pg_subscription_rel</a:t>
            </a:r>
            <a:r>
              <a:rPr lang="en-IN" dirty="0"/>
              <a:t> and spawns </a:t>
            </a:r>
            <a:r>
              <a:rPr lang="en-IN"/>
              <a:t>tablesync</a:t>
            </a:r>
            <a:r>
              <a:rPr lang="en-IN" dirty="0"/>
              <a:t> workers for tables that require initial synchronization. After the initial copy is complete, the apply worker starts streaming changes by sending a </a:t>
            </a:r>
            <a:r>
              <a:rPr kumimoji="1" lang="en-IN" sz="900" kern="1200" dirty="0">
                <a:solidFill>
                  <a:schemeClr val="tx1"/>
                </a:solidFill>
                <a:latin typeface="+mn-lt"/>
                <a:ea typeface="+mn-ea"/>
                <a:cs typeface="+mn-cs"/>
              </a:rPr>
              <a:t>START_REPLICATION</a:t>
            </a:r>
            <a:r>
              <a:rPr lang="en-IN" dirty="0"/>
              <a:t> request to the publisher, which creates a walsender process.</a:t>
            </a:r>
          </a:p>
        </p:txBody>
      </p:sp>
      <p:sp>
        <p:nvSpPr>
          <p:cNvPr id="4" name="Footer Placeholder 3"/>
          <p:cNvSpPr>
            <a:spLocks noGrp="1"/>
          </p:cNvSpPr>
          <p:nvPr>
            <p:ph type="ftr" sz="quarter" idx="4"/>
          </p:nvPr>
        </p:nvSpPr>
        <p:spPr/>
        <p:txBody>
          <a:bodyPr/>
          <a:lstStyle/>
          <a:p>
            <a:r>
              <a:rPr kumimoji="1" lang="en-US" altLang="ja-JP" dirty="0"/>
              <a:t>© Fujitsu 2026</a:t>
            </a:r>
            <a:endParaRPr kumimoji="1" lang="ja-JP" altLang="en-US" dirty="0"/>
          </a:p>
        </p:txBody>
      </p:sp>
      <p:sp>
        <p:nvSpPr>
          <p:cNvPr id="5" name="Slide Number Placeholder 4"/>
          <p:cNvSpPr>
            <a:spLocks noGrp="1"/>
          </p:cNvSpPr>
          <p:nvPr>
            <p:ph type="sldNum" sz="quarter" idx="5"/>
          </p:nvPr>
        </p:nvSpPr>
        <p:spPr/>
        <p:txBody>
          <a:bodyPr/>
          <a:lstStyle/>
          <a:p>
            <a:fld id="{C0644275-5C74-4E59-8F01-9B0DD8D2F6FE}" type="slidenum">
              <a:rPr kumimoji="1" lang="ja-JP" altLang="en-US" smtClean="0"/>
              <a:pPr/>
              <a:t>9</a:t>
            </a:fld>
            <a:endParaRPr kumimoji="1" lang="ja-JP" altLang="en-US"/>
          </a:p>
        </p:txBody>
      </p:sp>
    </p:spTree>
    <p:extLst>
      <p:ext uri="{BB962C8B-B14F-4D97-AF65-F5344CB8AC3E}">
        <p14:creationId xmlns:p14="http://schemas.microsoft.com/office/powerpoint/2010/main" val="2408870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IN" dirty="0"/>
              <a:t>Let us consider a simple logical replication setup. On the publisher node, we create a publication for the table </a:t>
            </a:r>
            <a:r>
              <a:rPr lang="en-IN" i="1" dirty="0"/>
              <a:t>users</a:t>
            </a:r>
            <a:r>
              <a:rPr lang="en-IN" dirty="0"/>
              <a:t>. This means that any changes occurring on this table will be eligible for logical replication. On the subscriber node, we create a subscription that connects to the publisher and subscribes to this publication. As a result, changes made to the </a:t>
            </a:r>
            <a:r>
              <a:rPr lang="en-IN" i="1" dirty="0"/>
              <a:t>users</a:t>
            </a:r>
            <a:r>
              <a:rPr lang="en-IN" dirty="0"/>
              <a:t> table on the publisher will be replicated to the subscriber. Now, to understand how logical replication works internally, we execute a simple transaction on the publisher. In this transaction we begin a transaction, insert a new tuple </a:t>
            </a:r>
            <a:r>
              <a:rPr kumimoji="1" lang="en-IN" sz="900" kern="1200" dirty="0">
                <a:solidFill>
                  <a:schemeClr val="tx1"/>
                </a:solidFill>
                <a:latin typeface="+mn-lt"/>
                <a:ea typeface="+mn-ea"/>
                <a:cs typeface="+mn-cs"/>
              </a:rPr>
              <a:t>(1, 'Random')</a:t>
            </a:r>
            <a:r>
              <a:rPr lang="en-IN" dirty="0"/>
              <a:t> into the </a:t>
            </a:r>
            <a:r>
              <a:rPr lang="en-IN" i="1" dirty="0"/>
              <a:t>users</a:t>
            </a:r>
            <a:r>
              <a:rPr lang="en-IN" dirty="0"/>
              <a:t> table, and then commit the transaction. In the next slides, we will follow how this tuple travels through the logical replication pipeline.</a:t>
            </a:r>
          </a:p>
          <a:p>
            <a:endParaRPr lang="en-IN" dirty="0"/>
          </a:p>
          <a:p>
            <a:r>
              <a:rPr lang="en-IN" dirty="0"/>
              <a:t>Let’s see what happens inside PostgreSQL when each SQL command of this transaction is executed.</a:t>
            </a:r>
          </a:p>
        </p:txBody>
      </p:sp>
      <p:sp>
        <p:nvSpPr>
          <p:cNvPr id="4" name="Footer Placeholder 3"/>
          <p:cNvSpPr>
            <a:spLocks noGrp="1"/>
          </p:cNvSpPr>
          <p:nvPr>
            <p:ph type="ftr" sz="quarter" idx="4"/>
          </p:nvPr>
        </p:nvSpPr>
        <p:spPr/>
        <p:txBody>
          <a:bodyPr/>
          <a:lstStyle/>
          <a:p>
            <a:r>
              <a:rPr kumimoji="1" lang="en-US" altLang="ja-JP" dirty="0"/>
              <a:t>© Fujitsu 2026</a:t>
            </a:r>
            <a:endParaRPr kumimoji="1" lang="ja-JP" altLang="en-US" dirty="0"/>
          </a:p>
        </p:txBody>
      </p:sp>
      <p:sp>
        <p:nvSpPr>
          <p:cNvPr id="5" name="Slide Number Placeholder 4"/>
          <p:cNvSpPr>
            <a:spLocks noGrp="1"/>
          </p:cNvSpPr>
          <p:nvPr>
            <p:ph type="sldNum" sz="quarter" idx="5"/>
          </p:nvPr>
        </p:nvSpPr>
        <p:spPr/>
        <p:txBody>
          <a:bodyPr/>
          <a:lstStyle/>
          <a:p>
            <a:fld id="{C0644275-5C74-4E59-8F01-9B0DD8D2F6FE}" type="slidenum">
              <a:rPr kumimoji="1" lang="ja-JP" altLang="en-US" smtClean="0"/>
              <a:pPr/>
              <a:t>17</a:t>
            </a:fld>
            <a:endParaRPr kumimoji="1" lang="ja-JP" altLang="en-US"/>
          </a:p>
        </p:txBody>
      </p:sp>
    </p:spTree>
    <p:extLst>
      <p:ext uri="{BB962C8B-B14F-4D97-AF65-F5344CB8AC3E}">
        <p14:creationId xmlns:p14="http://schemas.microsoft.com/office/powerpoint/2010/main" val="2186115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IN" dirty="0"/>
              <a:t>“Now let’s see what happens internally in PostgreSQL when this transaction is executed.”</a:t>
            </a:r>
          </a:p>
          <a:p>
            <a:r>
              <a:rPr lang="en-IN" dirty="0"/>
              <a:t>“We begin with the </a:t>
            </a:r>
            <a:r>
              <a:rPr kumimoji="1" lang="en-IN" sz="900" kern="1200" dirty="0">
                <a:solidFill>
                  <a:schemeClr val="tx1"/>
                </a:solidFill>
                <a:latin typeface="+mn-lt"/>
                <a:ea typeface="+mn-ea"/>
                <a:cs typeface="+mn-cs"/>
              </a:rPr>
              <a:t>BEGIN</a:t>
            </a:r>
            <a:r>
              <a:rPr lang="en-IN" dirty="0"/>
              <a:t> command. When </a:t>
            </a:r>
            <a:r>
              <a:rPr kumimoji="1" lang="en-IN" sz="900" kern="1200" dirty="0">
                <a:solidFill>
                  <a:schemeClr val="tx1"/>
                </a:solidFill>
                <a:latin typeface="+mn-lt"/>
                <a:ea typeface="+mn-ea"/>
                <a:cs typeface="+mn-cs"/>
              </a:rPr>
              <a:t>BEGIN</a:t>
            </a:r>
            <a:r>
              <a:rPr lang="en-IN" dirty="0"/>
              <a:t> is executed, PostgreSQL starts a new transaction context in the backend process. At this stage no data change has occurred yet, so PostgreSQL does not generate any WAL record.”</a:t>
            </a:r>
          </a:p>
          <a:p>
            <a:r>
              <a:rPr lang="en-IN" dirty="0"/>
              <a:t>“Next, the </a:t>
            </a:r>
            <a:r>
              <a:rPr kumimoji="1" lang="en-IN" sz="900" kern="1200" dirty="0">
                <a:solidFill>
                  <a:schemeClr val="tx1"/>
                </a:solidFill>
                <a:latin typeface="+mn-lt"/>
                <a:ea typeface="+mn-ea"/>
                <a:cs typeface="+mn-cs"/>
              </a:rPr>
              <a:t>INSERT</a:t>
            </a:r>
            <a:r>
              <a:rPr lang="en-IN" dirty="0"/>
              <a:t> statement is executed. PostgreSQL first loads the required heap page of the </a:t>
            </a:r>
            <a:r>
              <a:rPr kumimoji="1" lang="en-IN" sz="900" kern="1200" dirty="0">
                <a:solidFill>
                  <a:schemeClr val="tx1"/>
                </a:solidFill>
                <a:latin typeface="+mn-lt"/>
                <a:ea typeface="+mn-ea"/>
                <a:cs typeface="+mn-cs"/>
              </a:rPr>
              <a:t>users</a:t>
            </a:r>
            <a:r>
              <a:rPr lang="en-IN" dirty="0"/>
              <a:t> table into shared buffers. The new tuple </a:t>
            </a:r>
            <a:r>
              <a:rPr kumimoji="1" lang="en-IN" sz="900" kern="1200" dirty="0">
                <a:solidFill>
                  <a:schemeClr val="tx1"/>
                </a:solidFill>
                <a:latin typeface="+mn-lt"/>
                <a:ea typeface="+mn-ea"/>
                <a:cs typeface="+mn-cs"/>
              </a:rPr>
              <a:t>(1, 'Random')</a:t>
            </a:r>
            <a:r>
              <a:rPr lang="en-IN" dirty="0"/>
              <a:t> is created in memory and placed into that page, and the page is marked as dirty because it has been modified.”</a:t>
            </a:r>
          </a:p>
          <a:p>
            <a:r>
              <a:rPr lang="en-IN" dirty="0"/>
              <a:t>“At the same time, PostgreSQL generates a WAL record describing this INSERT operation. This WAL record is written to the WAL buffers in shared memory. The change is currently visible only within this transaction.”</a:t>
            </a:r>
          </a:p>
          <a:p>
            <a:r>
              <a:rPr lang="en-IN" dirty="0"/>
              <a:t>“Finally, when the </a:t>
            </a:r>
            <a:r>
              <a:rPr kumimoji="1" lang="en-IN" sz="900" kern="1200" dirty="0">
                <a:solidFill>
                  <a:schemeClr val="tx1"/>
                </a:solidFill>
                <a:latin typeface="+mn-lt"/>
                <a:ea typeface="+mn-ea"/>
                <a:cs typeface="+mn-cs"/>
              </a:rPr>
              <a:t>COMMIT</a:t>
            </a:r>
            <a:r>
              <a:rPr lang="en-IN" dirty="0"/>
              <a:t> command is executed, PostgreSQL appends a COMMIT record to WAL. The WAL is then flushed to disk up to the LSN of that COMMIT record. Only after this flush completes is the transaction considered durable.”</a:t>
            </a:r>
          </a:p>
          <a:p>
            <a:r>
              <a:rPr lang="en-IN" dirty="0"/>
              <a:t>“It is important to note that the heap page containing the inserted row may still remain in shared buffers. Dirty pages are written to disk later by the background writer or the checkpointer.”</a:t>
            </a:r>
          </a:p>
          <a:p>
            <a:r>
              <a:rPr lang="en-IN" dirty="0"/>
              <a:t>“Each WAL record is assigned a Log Sequence Number, or LSN. The LSN represents the position of that record in the WAL stream and uniquely identifies each change.”</a:t>
            </a:r>
          </a:p>
          <a:p>
            <a:endParaRPr lang="en-IN" dirty="0"/>
          </a:p>
          <a:p>
            <a:r>
              <a:rPr lang="en-IN" dirty="0"/>
              <a:t>“Now let’s look at the actual WAL records generated for this transaction.”</a:t>
            </a:r>
          </a:p>
        </p:txBody>
      </p:sp>
      <p:sp>
        <p:nvSpPr>
          <p:cNvPr id="4" name="Footer Placeholder 3"/>
          <p:cNvSpPr>
            <a:spLocks noGrp="1"/>
          </p:cNvSpPr>
          <p:nvPr>
            <p:ph type="ftr" sz="quarter" idx="4"/>
          </p:nvPr>
        </p:nvSpPr>
        <p:spPr/>
        <p:txBody>
          <a:bodyPr/>
          <a:lstStyle/>
          <a:p>
            <a:r>
              <a:rPr kumimoji="1" lang="en-US" altLang="ja-JP" dirty="0"/>
              <a:t>© Fujitsu 2026</a:t>
            </a:r>
            <a:endParaRPr kumimoji="1" lang="ja-JP" altLang="en-US" dirty="0"/>
          </a:p>
        </p:txBody>
      </p:sp>
      <p:sp>
        <p:nvSpPr>
          <p:cNvPr id="5" name="Slide Number Placeholder 4"/>
          <p:cNvSpPr>
            <a:spLocks noGrp="1"/>
          </p:cNvSpPr>
          <p:nvPr>
            <p:ph type="sldNum" sz="quarter" idx="5"/>
          </p:nvPr>
        </p:nvSpPr>
        <p:spPr/>
        <p:txBody>
          <a:bodyPr/>
          <a:lstStyle/>
          <a:p>
            <a:fld id="{C0644275-5C74-4E59-8F01-9B0DD8D2F6FE}" type="slidenum">
              <a:rPr kumimoji="1" lang="ja-JP" altLang="en-US" smtClean="0"/>
              <a:pPr/>
              <a:t>18</a:t>
            </a:fld>
            <a:endParaRPr kumimoji="1" lang="ja-JP" altLang="en-US"/>
          </a:p>
        </p:txBody>
      </p:sp>
    </p:spTree>
    <p:extLst>
      <p:ext uri="{BB962C8B-B14F-4D97-AF65-F5344CB8AC3E}">
        <p14:creationId xmlns:p14="http://schemas.microsoft.com/office/powerpoint/2010/main" val="644775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IN" dirty="0"/>
              <a:t>“After executing the transaction, PostgreSQL generates WAL records describing the changes. We can inspect these records using the </a:t>
            </a:r>
            <a:r>
              <a:rPr kumimoji="1" lang="en-IN" sz="900" kern="1200" dirty="0">
                <a:solidFill>
                  <a:schemeClr val="tx1"/>
                </a:solidFill>
                <a:latin typeface="+mn-lt"/>
                <a:ea typeface="+mn-ea"/>
                <a:cs typeface="+mn-cs"/>
              </a:rPr>
              <a:t>pg_waldump</a:t>
            </a:r>
            <a:r>
              <a:rPr lang="en-IN" dirty="0"/>
              <a:t> utility.”</a:t>
            </a:r>
          </a:p>
          <a:p>
            <a:r>
              <a:rPr lang="en-IN" dirty="0"/>
              <a:t>“In this example, we run </a:t>
            </a:r>
            <a:r>
              <a:rPr kumimoji="1" lang="en-IN" sz="900" kern="1200" dirty="0">
                <a:solidFill>
                  <a:schemeClr val="tx1"/>
                </a:solidFill>
                <a:latin typeface="+mn-lt"/>
                <a:ea typeface="+mn-ea"/>
                <a:cs typeface="+mn-cs"/>
              </a:rPr>
              <a:t>pg_waldump</a:t>
            </a:r>
            <a:r>
              <a:rPr lang="en-IN" dirty="0"/>
              <a:t> on the WAL file starting from the LSN where our INSERT was written.”</a:t>
            </a:r>
          </a:p>
          <a:p>
            <a:r>
              <a:rPr lang="en-IN" dirty="0"/>
              <a:t>“The first WAL record shown here is generated by the </a:t>
            </a:r>
            <a:r>
              <a:rPr lang="en-IN" b="1" dirty="0"/>
              <a:t>Heap resource manager</a:t>
            </a:r>
            <a:r>
              <a:rPr lang="en-IN" dirty="0"/>
              <a:t>. This record describes the </a:t>
            </a:r>
            <a:r>
              <a:rPr lang="en-IN" b="1" dirty="0"/>
              <a:t>INSERT operation</a:t>
            </a:r>
            <a:r>
              <a:rPr lang="en-IN" dirty="0"/>
              <a:t> that added the tuple </a:t>
            </a:r>
            <a:r>
              <a:rPr kumimoji="1" lang="en-IN" sz="900" kern="1200" dirty="0">
                <a:solidFill>
                  <a:schemeClr val="tx1"/>
                </a:solidFill>
                <a:latin typeface="+mn-lt"/>
                <a:ea typeface="+mn-ea"/>
                <a:cs typeface="+mn-cs"/>
              </a:rPr>
              <a:t>(1, 'Random')</a:t>
            </a:r>
            <a:r>
              <a:rPr lang="en-IN" dirty="0"/>
              <a:t> to the </a:t>
            </a:r>
            <a:r>
              <a:rPr kumimoji="1" lang="en-IN" sz="900" kern="1200" dirty="0">
                <a:solidFill>
                  <a:schemeClr val="tx1"/>
                </a:solidFill>
                <a:latin typeface="+mn-lt"/>
                <a:ea typeface="+mn-ea"/>
                <a:cs typeface="+mn-cs"/>
              </a:rPr>
              <a:t>users</a:t>
            </a:r>
            <a:r>
              <a:rPr lang="en-IN" dirty="0"/>
              <a:t> table.”</a:t>
            </a:r>
          </a:p>
          <a:p>
            <a:r>
              <a:rPr lang="en-IN" dirty="0"/>
              <a:t>“You can see the transaction ID </a:t>
            </a:r>
            <a:r>
              <a:rPr kumimoji="1" lang="en-IN" sz="900" kern="1200" dirty="0">
                <a:solidFill>
                  <a:schemeClr val="tx1"/>
                </a:solidFill>
                <a:latin typeface="+mn-lt"/>
                <a:ea typeface="+mn-ea"/>
                <a:cs typeface="+mn-cs"/>
              </a:rPr>
              <a:t>761</a:t>
            </a:r>
            <a:r>
              <a:rPr lang="en-IN" dirty="0"/>
              <a:t>, and the LSN </a:t>
            </a:r>
            <a:r>
              <a:rPr kumimoji="1" lang="en-IN" sz="900" kern="1200" dirty="0">
                <a:solidFill>
                  <a:schemeClr val="tx1"/>
                </a:solidFill>
                <a:latin typeface="+mn-lt"/>
                <a:ea typeface="+mn-ea"/>
                <a:cs typeface="+mn-cs"/>
              </a:rPr>
              <a:t>0/0175F100</a:t>
            </a:r>
            <a:r>
              <a:rPr lang="en-IN" dirty="0"/>
              <a:t>, which identifies the position of this record in the WAL stream.”</a:t>
            </a:r>
          </a:p>
          <a:p>
            <a:r>
              <a:rPr lang="en-IN" dirty="0"/>
              <a:t>“The next WAL record is generated by the </a:t>
            </a:r>
            <a:r>
              <a:rPr lang="en-IN" b="1" dirty="0"/>
              <a:t>Transaction resource manager</a:t>
            </a:r>
            <a:r>
              <a:rPr lang="en-IN" dirty="0"/>
              <a:t>. This record represents the </a:t>
            </a:r>
            <a:r>
              <a:rPr lang="en-IN" b="1" dirty="0"/>
              <a:t>COMMIT</a:t>
            </a:r>
            <a:r>
              <a:rPr lang="en-IN" dirty="0"/>
              <a:t> of the same transaction.”</a:t>
            </a:r>
          </a:p>
          <a:p>
            <a:r>
              <a:rPr lang="en-IN" dirty="0"/>
              <a:t>“It has the same transaction ID </a:t>
            </a:r>
            <a:r>
              <a:rPr kumimoji="1" lang="en-IN" sz="900" kern="1200" dirty="0">
                <a:solidFill>
                  <a:schemeClr val="tx1"/>
                </a:solidFill>
                <a:latin typeface="+mn-lt"/>
                <a:ea typeface="+mn-ea"/>
                <a:cs typeface="+mn-cs"/>
              </a:rPr>
              <a:t>761</a:t>
            </a:r>
            <a:r>
              <a:rPr lang="en-IN" dirty="0"/>
              <a:t>, and a later LSN </a:t>
            </a:r>
            <a:r>
              <a:rPr kumimoji="1" lang="en-IN" sz="900" kern="1200" dirty="0">
                <a:solidFill>
                  <a:schemeClr val="tx1"/>
                </a:solidFill>
                <a:latin typeface="+mn-lt"/>
                <a:ea typeface="+mn-ea"/>
                <a:cs typeface="+mn-cs"/>
              </a:rPr>
              <a:t>0/0175F148</a:t>
            </a:r>
            <a:r>
              <a:rPr lang="en-IN" dirty="0"/>
              <a:t>, indicating that it was written after the INSERT record.”</a:t>
            </a:r>
          </a:p>
          <a:p>
            <a:r>
              <a:rPr lang="en-IN" dirty="0"/>
              <a:t>“These WAL records together represent the full transaction — first the INSERT operation, followed by the COMMIT.”</a:t>
            </a:r>
          </a:p>
          <a:p>
            <a:endParaRPr lang="en-IN" dirty="0"/>
          </a:p>
          <a:p>
            <a:r>
              <a:rPr lang="en-IN" dirty="0"/>
              <a:t>“These WAL records are stored in the WAL files, and the </a:t>
            </a:r>
            <a:r>
              <a:rPr lang="en-IN" b="1" dirty="0"/>
              <a:t>Walsender process later reads them to perform logical decoding</a:t>
            </a:r>
            <a:r>
              <a:rPr lang="en-IN" dirty="0"/>
              <a:t>.”</a:t>
            </a:r>
          </a:p>
        </p:txBody>
      </p:sp>
      <p:sp>
        <p:nvSpPr>
          <p:cNvPr id="4" name="Footer Placeholder 3"/>
          <p:cNvSpPr>
            <a:spLocks noGrp="1"/>
          </p:cNvSpPr>
          <p:nvPr>
            <p:ph type="ftr" sz="quarter" idx="4"/>
          </p:nvPr>
        </p:nvSpPr>
        <p:spPr/>
        <p:txBody>
          <a:bodyPr/>
          <a:lstStyle/>
          <a:p>
            <a:r>
              <a:rPr kumimoji="1" lang="en-US" altLang="ja-JP" dirty="0"/>
              <a:t>© Fujitsu 2026</a:t>
            </a:r>
            <a:endParaRPr kumimoji="1" lang="ja-JP" altLang="en-US" dirty="0"/>
          </a:p>
        </p:txBody>
      </p:sp>
      <p:sp>
        <p:nvSpPr>
          <p:cNvPr id="5" name="Slide Number Placeholder 4"/>
          <p:cNvSpPr>
            <a:spLocks noGrp="1"/>
          </p:cNvSpPr>
          <p:nvPr>
            <p:ph type="sldNum" sz="quarter" idx="5"/>
          </p:nvPr>
        </p:nvSpPr>
        <p:spPr/>
        <p:txBody>
          <a:bodyPr/>
          <a:lstStyle/>
          <a:p>
            <a:fld id="{C0644275-5C74-4E59-8F01-9B0DD8D2F6FE}" type="slidenum">
              <a:rPr kumimoji="1" lang="ja-JP" altLang="en-US" smtClean="0"/>
              <a:pPr/>
              <a:t>19</a:t>
            </a:fld>
            <a:endParaRPr kumimoji="1" lang="ja-JP" altLang="en-US"/>
          </a:p>
        </p:txBody>
      </p:sp>
    </p:spTree>
    <p:extLst>
      <p:ext uri="{BB962C8B-B14F-4D97-AF65-F5344CB8AC3E}">
        <p14:creationId xmlns:p14="http://schemas.microsoft.com/office/powerpoint/2010/main" val="1656741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IN" dirty="0"/>
              <a:t>PostgreSQL periodically removes or recycles old WAL files to prevent the pg_wal directory from growing indefinitely. However, logical replication may still require those WAL records. A replication slot ensures that WAL required for replication is retained until the subscriber processes it. It tracks two important positions: restart_lsn, which indicates the earliest WAL needed for decoding, and confirmed_flush_lsn, which represents the latest WAL confirmed by the subscriber.</a:t>
            </a:r>
          </a:p>
        </p:txBody>
      </p:sp>
      <p:sp>
        <p:nvSpPr>
          <p:cNvPr id="4" name="Footer Placeholder 3"/>
          <p:cNvSpPr>
            <a:spLocks noGrp="1"/>
          </p:cNvSpPr>
          <p:nvPr>
            <p:ph type="ftr" sz="quarter" idx="4"/>
          </p:nvPr>
        </p:nvSpPr>
        <p:spPr/>
        <p:txBody>
          <a:bodyPr/>
          <a:lstStyle/>
          <a:p>
            <a:r>
              <a:rPr kumimoji="1" lang="en-US" altLang="ja-JP" dirty="0"/>
              <a:t>© Fujitsu 2026</a:t>
            </a:r>
            <a:endParaRPr kumimoji="1" lang="ja-JP" altLang="en-US" dirty="0"/>
          </a:p>
        </p:txBody>
      </p:sp>
      <p:sp>
        <p:nvSpPr>
          <p:cNvPr id="5" name="Slide Number Placeholder 4"/>
          <p:cNvSpPr>
            <a:spLocks noGrp="1"/>
          </p:cNvSpPr>
          <p:nvPr>
            <p:ph type="sldNum" sz="quarter" idx="5"/>
          </p:nvPr>
        </p:nvSpPr>
        <p:spPr/>
        <p:txBody>
          <a:bodyPr/>
          <a:lstStyle/>
          <a:p>
            <a:fld id="{C0644275-5C74-4E59-8F01-9B0DD8D2F6FE}" type="slidenum">
              <a:rPr kumimoji="1" lang="ja-JP" altLang="en-US" smtClean="0"/>
              <a:pPr/>
              <a:t>20</a:t>
            </a:fld>
            <a:endParaRPr kumimoji="1" lang="ja-JP" altLang="en-US"/>
          </a:p>
        </p:txBody>
      </p:sp>
    </p:spTree>
    <p:extLst>
      <p:ext uri="{BB962C8B-B14F-4D97-AF65-F5344CB8AC3E}">
        <p14:creationId xmlns:p14="http://schemas.microsoft.com/office/powerpoint/2010/main" val="2621418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IN" dirty="0"/>
              <a:t>Logical decoding interprets WAL records generated by specific resource managers, such as Heap for row changes and Transaction for commit records, while ignoring WAL records that are not relevant for logical replication.</a:t>
            </a:r>
          </a:p>
        </p:txBody>
      </p:sp>
      <p:sp>
        <p:nvSpPr>
          <p:cNvPr id="4" name="Footer Placeholder 3"/>
          <p:cNvSpPr>
            <a:spLocks noGrp="1"/>
          </p:cNvSpPr>
          <p:nvPr>
            <p:ph type="ftr" sz="quarter" idx="4"/>
          </p:nvPr>
        </p:nvSpPr>
        <p:spPr/>
        <p:txBody>
          <a:bodyPr/>
          <a:lstStyle/>
          <a:p>
            <a:r>
              <a:rPr kumimoji="1" lang="en-US" altLang="ja-JP" dirty="0"/>
              <a:t>© Fujitsu 2026</a:t>
            </a:r>
            <a:endParaRPr kumimoji="1" lang="ja-JP" altLang="en-US" dirty="0"/>
          </a:p>
        </p:txBody>
      </p:sp>
      <p:sp>
        <p:nvSpPr>
          <p:cNvPr id="5" name="Slide Number Placeholder 4"/>
          <p:cNvSpPr>
            <a:spLocks noGrp="1"/>
          </p:cNvSpPr>
          <p:nvPr>
            <p:ph type="sldNum" sz="quarter" idx="5"/>
          </p:nvPr>
        </p:nvSpPr>
        <p:spPr/>
        <p:txBody>
          <a:bodyPr/>
          <a:lstStyle/>
          <a:p>
            <a:fld id="{C0644275-5C74-4E59-8F01-9B0DD8D2F6FE}" type="slidenum">
              <a:rPr kumimoji="1" lang="ja-JP" altLang="en-US" smtClean="0"/>
              <a:pPr/>
              <a:t>24</a:t>
            </a:fld>
            <a:endParaRPr kumimoji="1" lang="ja-JP" altLang="en-US"/>
          </a:p>
        </p:txBody>
      </p:sp>
    </p:spTree>
    <p:extLst>
      <p:ext uri="{BB962C8B-B14F-4D97-AF65-F5344CB8AC3E}">
        <p14:creationId xmlns:p14="http://schemas.microsoft.com/office/powerpoint/2010/main" val="425019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kumimoji="1" lang="en-US" altLang="ja-JP" dirty="0"/>
              <a:t>© Fujitsu 2026</a:t>
            </a:r>
            <a:endParaRPr kumimoji="1" lang="ja-JP" altLang="en-US" dirty="0"/>
          </a:p>
        </p:txBody>
      </p:sp>
      <p:sp>
        <p:nvSpPr>
          <p:cNvPr id="5" name="Slide Number Placeholder 4"/>
          <p:cNvSpPr>
            <a:spLocks noGrp="1"/>
          </p:cNvSpPr>
          <p:nvPr>
            <p:ph type="sldNum" sz="quarter" idx="5"/>
          </p:nvPr>
        </p:nvSpPr>
        <p:spPr/>
        <p:txBody>
          <a:bodyPr/>
          <a:lstStyle/>
          <a:p>
            <a:fld id="{C0644275-5C74-4E59-8F01-9B0DD8D2F6FE}" type="slidenum">
              <a:rPr kumimoji="1" lang="ja-JP" altLang="en-US" smtClean="0"/>
              <a:pPr/>
              <a:t>28</a:t>
            </a:fld>
            <a:endParaRPr kumimoji="1" lang="ja-JP" altLang="en-US"/>
          </a:p>
        </p:txBody>
      </p:sp>
    </p:spTree>
    <p:extLst>
      <p:ext uri="{BB962C8B-B14F-4D97-AF65-F5344CB8AC3E}">
        <p14:creationId xmlns:p14="http://schemas.microsoft.com/office/powerpoint/2010/main" val="17838090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4679A3-C438-49D1-96E7-D2476A1387B3}" type="slidenum">
              <a:rPr lang="en-US" smtClean="0"/>
              <a:t>37</a:t>
            </a:fld>
            <a:endParaRPr lang="en-US" dirty="0"/>
          </a:p>
        </p:txBody>
      </p:sp>
    </p:spTree>
    <p:extLst>
      <p:ext uri="{BB962C8B-B14F-4D97-AF65-F5344CB8AC3E}">
        <p14:creationId xmlns:p14="http://schemas.microsoft.com/office/powerpoint/2010/main" val="24699227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6.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C15E6AE-879F-C0BF-3069-DEF33D4AD09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54"/>
            <a:ext cx="9144000" cy="5143346"/>
          </a:xfrm>
          <a:prstGeom prst="rect">
            <a:avLst/>
          </a:prstGeom>
        </p:spPr>
      </p:pic>
      <p:sp>
        <p:nvSpPr>
          <p:cNvPr id="2" name="Title 1"/>
          <p:cNvSpPr>
            <a:spLocks noGrp="1"/>
          </p:cNvSpPr>
          <p:nvPr>
            <p:ph type="ctrTitle" hasCustomPrompt="1"/>
          </p:nvPr>
        </p:nvSpPr>
        <p:spPr>
          <a:xfrm>
            <a:off x="271445" y="1113407"/>
            <a:ext cx="4602811" cy="1569660"/>
          </a:xfrm>
        </p:spPr>
        <p:txBody>
          <a:bodyPr anchor="b"/>
          <a:lstStyle>
            <a:lvl1pPr algn="l">
              <a:lnSpc>
                <a:spcPct val="100000"/>
              </a:lnSpc>
              <a:spcBef>
                <a:spcPts val="0"/>
              </a:spcBef>
              <a:spcAft>
                <a:spcPts val="600"/>
              </a:spcAft>
              <a:defRPr sz="3400">
                <a:solidFill>
                  <a:schemeClr val="bg1"/>
                </a:solidFill>
              </a:defRPr>
            </a:lvl1pPr>
          </a:lstStyle>
          <a:p>
            <a:r>
              <a:rPr lang="en-US"/>
              <a:t>Presentation headline</a:t>
            </a:r>
            <a:br>
              <a:rPr lang="en-US"/>
            </a:br>
            <a:r>
              <a:rPr lang="en-US"/>
              <a:t>Presentation headline</a:t>
            </a:r>
            <a:br>
              <a:rPr lang="en-US"/>
            </a:br>
            <a:r>
              <a:rPr lang="en-US"/>
              <a:t>Presentation headline</a:t>
            </a:r>
          </a:p>
        </p:txBody>
      </p:sp>
      <p:sp>
        <p:nvSpPr>
          <p:cNvPr id="3" name="Subtitle 2"/>
          <p:cNvSpPr>
            <a:spLocks noGrp="1"/>
          </p:cNvSpPr>
          <p:nvPr>
            <p:ph type="subTitle" idx="1" hasCustomPrompt="1"/>
          </p:nvPr>
        </p:nvSpPr>
        <p:spPr>
          <a:xfrm>
            <a:off x="287348" y="2876458"/>
            <a:ext cx="4396409" cy="276999"/>
          </a:xfrm>
          <a:prstGeom prst="rect">
            <a:avLst/>
          </a:prstGeom>
        </p:spPr>
        <p:txBody>
          <a:bodyPr/>
          <a:lstStyle>
            <a:lvl1pPr marL="0" indent="0" algn="l">
              <a:lnSpc>
                <a:spcPct val="100000"/>
              </a:lnSpc>
              <a:spcBef>
                <a:spcPts val="0"/>
              </a:spcBef>
              <a:spcAft>
                <a:spcPts val="600"/>
              </a:spcAft>
              <a:buNone/>
              <a:defRPr sz="1800">
                <a:solidFill>
                  <a:schemeClr val="bg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Subheadline and description</a:t>
            </a:r>
          </a:p>
        </p:txBody>
      </p:sp>
      <p:pic>
        <p:nvPicPr>
          <p:cNvPr id="24" name="Graphic 23">
            <a:extLst>
              <a:ext uri="{FF2B5EF4-FFF2-40B4-BE49-F238E27FC236}">
                <a16:creationId xmlns:a16="http://schemas.microsoft.com/office/drawing/2014/main" id="{A9A5D408-3B7F-6016-121C-5025623B7258}"/>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426757" y="177467"/>
            <a:ext cx="645569" cy="313941"/>
          </a:xfrm>
          <a:prstGeom prst="rect">
            <a:avLst/>
          </a:prstGeom>
        </p:spPr>
      </p:pic>
    </p:spTree>
    <p:extLst>
      <p:ext uri="{BB962C8B-B14F-4D97-AF65-F5344CB8AC3E}">
        <p14:creationId xmlns:p14="http://schemas.microsoft.com/office/powerpoint/2010/main" val="3037340682"/>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5_Bullets 1-co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5772E0-6FCD-C9DC-1B7E-C21991659347}"/>
              </a:ext>
            </a:extLst>
          </p:cNvPr>
          <p:cNvSpPr/>
          <p:nvPr userDrawn="1"/>
        </p:nvSpPr>
        <p:spPr>
          <a:xfrm>
            <a:off x="1" y="0"/>
            <a:ext cx="9144000" cy="792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 name="タイトル 3">
            <a:extLst>
              <a:ext uri="{FF2B5EF4-FFF2-40B4-BE49-F238E27FC236}">
                <a16:creationId xmlns:a16="http://schemas.microsoft.com/office/drawing/2014/main" id="{A7DBA0AF-DD85-38E4-141E-8DBCBA76632A}"/>
              </a:ext>
            </a:extLst>
          </p:cNvPr>
          <p:cNvSpPr>
            <a:spLocks noGrp="1"/>
          </p:cNvSpPr>
          <p:nvPr>
            <p:ph type="title" hasCustomPrompt="1"/>
          </p:nvPr>
        </p:nvSpPr>
        <p:spPr>
          <a:xfrm>
            <a:off x="277201" y="151256"/>
            <a:ext cx="8077880" cy="430887"/>
          </a:xfrm>
        </p:spPr>
        <p:txBody>
          <a:bodyPr/>
          <a:lstStyle/>
          <a:p>
            <a:r>
              <a:rPr kumimoji="1" lang="en-US" altLang="ja-JP"/>
              <a:t>Click to edit Master title style</a:t>
            </a:r>
            <a:endParaRPr kumimoji="1" lang="ja-JP" altLang="en-US"/>
          </a:p>
        </p:txBody>
      </p:sp>
      <p:sp>
        <p:nvSpPr>
          <p:cNvPr id="6" name="Text Placeholder 11">
            <a:extLst>
              <a:ext uri="{FF2B5EF4-FFF2-40B4-BE49-F238E27FC236}">
                <a16:creationId xmlns:a16="http://schemas.microsoft.com/office/drawing/2014/main" id="{31506D5C-4D3E-A086-DC89-19DF950E61F7}"/>
              </a:ext>
            </a:extLst>
          </p:cNvPr>
          <p:cNvSpPr>
            <a:spLocks noGrp="1"/>
          </p:cNvSpPr>
          <p:nvPr>
            <p:ph type="body" sz="quarter" idx="10" hasCustomPrompt="1"/>
          </p:nvPr>
        </p:nvSpPr>
        <p:spPr>
          <a:xfrm>
            <a:off x="285732" y="919454"/>
            <a:ext cx="8570932" cy="2534027"/>
          </a:xfrm>
          <a:prstGeom prst="rect">
            <a:avLst/>
          </a:prstGeom>
        </p:spPr>
        <p:txBody>
          <a:bodyPr/>
          <a:lstStyle>
            <a:lvl1pPr>
              <a:lnSpc>
                <a:spcPct val="100000"/>
              </a:lnSpc>
              <a:spcBef>
                <a:spcPts val="0"/>
              </a:spcBef>
              <a:defRPr/>
            </a:lvl1pPr>
            <a:lvl2pPr>
              <a:lnSpc>
                <a:spcPct val="100000"/>
              </a:lnSpc>
              <a:spcBef>
                <a:spcPts val="0"/>
              </a:spcBef>
              <a:defRPr/>
            </a:lvl2pPr>
            <a:lvl3pPr>
              <a:lnSpc>
                <a:spcPct val="100000"/>
              </a:lnSpc>
              <a:spcBef>
                <a:spcPts val="0"/>
              </a:spcBef>
              <a:defRPr/>
            </a:lvl3pPr>
            <a:lvl4pPr>
              <a:lnSpc>
                <a:spcPct val="100000"/>
              </a:lnSpc>
              <a:spcBef>
                <a:spcPts val="0"/>
              </a:spcBef>
              <a:defRPr/>
            </a:lvl4pPr>
          </a:lstStyle>
          <a:p>
            <a:pPr lvl="0"/>
            <a:r>
              <a:rPr lang="en-US" dirty="0"/>
              <a:t>Click to edit text styles</a:t>
            </a:r>
          </a:p>
          <a:p>
            <a:pPr marL="563549" marR="0" lvl="1" indent="-220658" algn="l" defTabSz="685783" rtl="0" eaLnBrk="1" fontAlgn="auto" latinLnBrk="0" hangingPunct="1">
              <a:lnSpc>
                <a:spcPct val="100000"/>
              </a:lnSpc>
              <a:spcBef>
                <a:spcPts val="0"/>
              </a:spcBef>
              <a:spcAft>
                <a:spcPts val="0"/>
              </a:spcAft>
              <a:buClr>
                <a:srgbClr val="6D6E70"/>
              </a:buClr>
              <a:buSzPct val="120000"/>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Fujitsu Infinity Pro"/>
                <a:ea typeface="+mn-ea"/>
                <a:cs typeface="+mn-cs"/>
              </a:rPr>
              <a:t>Second level</a:t>
            </a:r>
          </a:p>
          <a:p>
            <a:pPr marL="873104" marR="0" lvl="2" indent="-187320" algn="l" defTabSz="685783" rtl="0" eaLnBrk="1" fontAlgn="auto" latinLnBrk="0" hangingPunct="1">
              <a:lnSpc>
                <a:spcPct val="100000"/>
              </a:lnSpc>
              <a:spcBef>
                <a:spcPts val="0"/>
              </a:spcBef>
              <a:spcAft>
                <a:spcPts val="0"/>
              </a:spcAft>
              <a:buClr>
                <a:srgbClr val="6D6E70"/>
              </a:buClr>
              <a:buSzPct val="120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ujitsu Infinity Pro"/>
                <a:ea typeface="+mn-ea"/>
                <a:cs typeface="+mn-cs"/>
              </a:rPr>
              <a:t>Third level</a:t>
            </a:r>
          </a:p>
          <a:p>
            <a:pPr marL="1200120" marR="0" lvl="3" indent="-171446" algn="l" defTabSz="685783" rtl="0" eaLnBrk="1" fontAlgn="auto" latinLnBrk="0" hangingPunct="1">
              <a:lnSpc>
                <a:spcPct val="100000"/>
              </a:lnSpc>
              <a:spcBef>
                <a:spcPts val="0"/>
              </a:spcBef>
              <a:spcAft>
                <a:spcPts val="0"/>
              </a:spcAft>
              <a:buClr>
                <a:srgbClr val="6D6E70"/>
              </a:buClr>
              <a:buSzPct val="120000"/>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Fujitsu Infinity Pro"/>
                <a:ea typeface="+mn-ea"/>
                <a:cs typeface="+mn-cs"/>
              </a:rPr>
              <a:t>Fourth level</a:t>
            </a:r>
          </a:p>
          <a:p>
            <a:pPr marL="1543012" marR="0" lvl="4" indent="-171446" algn="l" defTabSz="685783" rtl="0" eaLnBrk="1" fontAlgn="auto" latinLnBrk="0" hangingPunct="1">
              <a:lnSpc>
                <a:spcPct val="90000"/>
              </a:lnSpc>
              <a:spcBef>
                <a:spcPts val="375"/>
              </a:spcBef>
              <a:spcAft>
                <a:spcPts val="0"/>
              </a:spcAft>
              <a:buClr>
                <a:srgbClr val="6D6E70"/>
              </a:buClr>
              <a:buSzPct val="120000"/>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Fujitsu Infinity Pro"/>
                <a:ea typeface="+mn-ea"/>
                <a:cs typeface="+mn-cs"/>
              </a:rPr>
              <a:t>Fifth level</a:t>
            </a:r>
          </a:p>
          <a:p>
            <a:pPr marL="1885903" marR="0" lvl="5" indent="-171446" algn="l" defTabSz="685783" rtl="0" eaLnBrk="1" fontAlgn="auto" latinLnBrk="0" hangingPunct="1">
              <a:lnSpc>
                <a:spcPct val="90000"/>
              </a:lnSpc>
              <a:spcBef>
                <a:spcPts val="375"/>
              </a:spcBef>
              <a:spcAft>
                <a:spcPts val="0"/>
              </a:spcAft>
              <a:buClr>
                <a:srgbClr val="6D6E70"/>
              </a:buClr>
              <a:buSzPct val="120000"/>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Fujitsu Infinity Pro"/>
                <a:ea typeface="+mn-ea"/>
                <a:cs typeface="+mn-cs"/>
              </a:rPr>
              <a:t>Sixth level</a:t>
            </a:r>
          </a:p>
          <a:p>
            <a:pPr marL="2228795" marR="0" lvl="6" indent="-171446" algn="l" defTabSz="685783" rtl="0" eaLnBrk="1" fontAlgn="auto" latinLnBrk="0" hangingPunct="1">
              <a:lnSpc>
                <a:spcPct val="90000"/>
              </a:lnSpc>
              <a:spcBef>
                <a:spcPts val="375"/>
              </a:spcBef>
              <a:spcAft>
                <a:spcPts val="0"/>
              </a:spcAft>
              <a:buClr>
                <a:srgbClr val="6D6E70"/>
              </a:buClr>
              <a:buSzPct val="120000"/>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Fujitsu Infinity Pro"/>
                <a:ea typeface="+mn-ea"/>
                <a:cs typeface="+mn-cs"/>
              </a:rPr>
              <a:t>Seventh level </a:t>
            </a:r>
          </a:p>
          <a:p>
            <a:pPr marL="2571686" marR="0" lvl="7" indent="-171446" algn="l" defTabSz="685783" rtl="0" eaLnBrk="1" fontAlgn="auto" latinLnBrk="0" hangingPunct="1">
              <a:lnSpc>
                <a:spcPct val="90000"/>
              </a:lnSpc>
              <a:spcBef>
                <a:spcPts val="375"/>
              </a:spcBef>
              <a:spcAft>
                <a:spcPts val="0"/>
              </a:spcAft>
              <a:buClr>
                <a:srgbClr val="6D6E70"/>
              </a:buClr>
              <a:buSzPct val="120000"/>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Fujitsu Infinity Pro"/>
                <a:ea typeface="+mn-ea"/>
                <a:cs typeface="+mn-cs"/>
              </a:rPr>
              <a:t>Eighth level</a:t>
            </a:r>
          </a:p>
          <a:p>
            <a:pPr marL="2914577" marR="0" lvl="8" indent="-171446" algn="l" defTabSz="685783" rtl="0" eaLnBrk="1" fontAlgn="auto" latinLnBrk="0" hangingPunct="1">
              <a:lnSpc>
                <a:spcPct val="90000"/>
              </a:lnSpc>
              <a:spcBef>
                <a:spcPts val="375"/>
              </a:spcBef>
              <a:spcAft>
                <a:spcPts val="0"/>
              </a:spcAft>
              <a:buClr>
                <a:srgbClr val="6D6E70"/>
              </a:buClr>
              <a:buSzPct val="120000"/>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Fujitsu Infinity Pro"/>
                <a:ea typeface="+mn-ea"/>
                <a:cs typeface="+mn-cs"/>
              </a:rPr>
              <a:t>Ninth level</a:t>
            </a:r>
            <a:endParaRPr lang="en-US" dirty="0"/>
          </a:p>
        </p:txBody>
      </p:sp>
      <p:pic>
        <p:nvPicPr>
          <p:cNvPr id="5" name="Graphic 4">
            <a:extLst>
              <a:ext uri="{FF2B5EF4-FFF2-40B4-BE49-F238E27FC236}">
                <a16:creationId xmlns:a16="http://schemas.microsoft.com/office/drawing/2014/main" id="{70A6D2D5-B961-336D-4685-26E2A46D18B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426757" y="177467"/>
            <a:ext cx="645569" cy="313941"/>
          </a:xfrm>
          <a:prstGeom prst="rect">
            <a:avLst/>
          </a:prstGeom>
        </p:spPr>
      </p:pic>
    </p:spTree>
    <p:extLst>
      <p:ext uri="{BB962C8B-B14F-4D97-AF65-F5344CB8AC3E}">
        <p14:creationId xmlns:p14="http://schemas.microsoft.com/office/powerpoint/2010/main" val="1385498993"/>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ullets 1-col">
    <p:bg>
      <p:bgPr>
        <a:solidFill>
          <a:srgbClr val="F2F2F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BAA0DA-AFBE-16A0-AD9E-1987FAD325BE}"/>
              </a:ext>
            </a:extLst>
          </p:cNvPr>
          <p:cNvSpPr/>
          <p:nvPr userDrawn="1"/>
        </p:nvSpPr>
        <p:spPr>
          <a:xfrm>
            <a:off x="1" y="0"/>
            <a:ext cx="9144000" cy="79200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 name="タイトル 3">
            <a:extLst>
              <a:ext uri="{FF2B5EF4-FFF2-40B4-BE49-F238E27FC236}">
                <a16:creationId xmlns:a16="http://schemas.microsoft.com/office/drawing/2014/main" id="{A7DBA0AF-DD85-38E4-141E-8DBCBA76632A}"/>
              </a:ext>
            </a:extLst>
          </p:cNvPr>
          <p:cNvSpPr>
            <a:spLocks noGrp="1"/>
          </p:cNvSpPr>
          <p:nvPr>
            <p:ph type="title" hasCustomPrompt="1"/>
          </p:nvPr>
        </p:nvSpPr>
        <p:spPr>
          <a:xfrm>
            <a:off x="277200" y="151256"/>
            <a:ext cx="8022250" cy="430887"/>
          </a:xfrm>
        </p:spPr>
        <p:txBody>
          <a:bodyPr/>
          <a:lstStyle/>
          <a:p>
            <a:r>
              <a:rPr kumimoji="1" lang="en-US" altLang="ja-JP"/>
              <a:t>Click to edit Master title style</a:t>
            </a:r>
            <a:endParaRPr kumimoji="1" lang="ja-JP" altLang="en-US"/>
          </a:p>
        </p:txBody>
      </p:sp>
      <p:sp>
        <p:nvSpPr>
          <p:cNvPr id="6" name="Text Placeholder 11">
            <a:extLst>
              <a:ext uri="{FF2B5EF4-FFF2-40B4-BE49-F238E27FC236}">
                <a16:creationId xmlns:a16="http://schemas.microsoft.com/office/drawing/2014/main" id="{31506D5C-4D3E-A086-DC89-19DF950E61F7}"/>
              </a:ext>
            </a:extLst>
          </p:cNvPr>
          <p:cNvSpPr>
            <a:spLocks noGrp="1"/>
          </p:cNvSpPr>
          <p:nvPr>
            <p:ph type="body" sz="quarter" idx="10" hasCustomPrompt="1"/>
          </p:nvPr>
        </p:nvSpPr>
        <p:spPr>
          <a:xfrm>
            <a:off x="285732" y="919454"/>
            <a:ext cx="8570932" cy="2534027"/>
          </a:xfrm>
          <a:prstGeom prst="rect">
            <a:avLst/>
          </a:prstGeom>
        </p:spPr>
        <p:txBody>
          <a:bodyPr/>
          <a:lstStyle>
            <a:lvl1pPr>
              <a:lnSpc>
                <a:spcPct val="100000"/>
              </a:lnSpc>
              <a:spcBef>
                <a:spcPts val="0"/>
              </a:spcBef>
              <a:defRPr/>
            </a:lvl1pPr>
            <a:lvl2pPr>
              <a:lnSpc>
                <a:spcPct val="100000"/>
              </a:lnSpc>
              <a:spcBef>
                <a:spcPts val="0"/>
              </a:spcBef>
              <a:defRPr/>
            </a:lvl2pPr>
            <a:lvl3pPr>
              <a:lnSpc>
                <a:spcPct val="100000"/>
              </a:lnSpc>
              <a:spcBef>
                <a:spcPts val="0"/>
              </a:spcBef>
              <a:defRPr/>
            </a:lvl3pPr>
            <a:lvl4pPr>
              <a:lnSpc>
                <a:spcPct val="100000"/>
              </a:lnSpc>
              <a:spcBef>
                <a:spcPts val="0"/>
              </a:spcBef>
              <a:defRPr/>
            </a:lvl4pPr>
          </a:lstStyle>
          <a:p>
            <a:pPr lvl="0"/>
            <a:r>
              <a:rPr lang="en-US" dirty="0"/>
              <a:t>Click to edit text styles</a:t>
            </a:r>
          </a:p>
          <a:p>
            <a:pPr marL="563549" marR="0" lvl="1" indent="-220658" algn="l" defTabSz="685783" rtl="0" eaLnBrk="1" fontAlgn="auto" latinLnBrk="0" hangingPunct="1">
              <a:lnSpc>
                <a:spcPct val="100000"/>
              </a:lnSpc>
              <a:spcBef>
                <a:spcPts val="0"/>
              </a:spcBef>
              <a:spcAft>
                <a:spcPts val="0"/>
              </a:spcAft>
              <a:buClr>
                <a:srgbClr val="6D6E70"/>
              </a:buClr>
              <a:buSzPct val="120000"/>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Fujitsu Infinity Pro"/>
                <a:ea typeface="+mn-ea"/>
                <a:cs typeface="+mn-cs"/>
              </a:rPr>
              <a:t>Second level</a:t>
            </a:r>
          </a:p>
          <a:p>
            <a:pPr marL="873104" marR="0" lvl="2" indent="-187320" algn="l" defTabSz="685783" rtl="0" eaLnBrk="1" fontAlgn="auto" latinLnBrk="0" hangingPunct="1">
              <a:lnSpc>
                <a:spcPct val="100000"/>
              </a:lnSpc>
              <a:spcBef>
                <a:spcPts val="0"/>
              </a:spcBef>
              <a:spcAft>
                <a:spcPts val="0"/>
              </a:spcAft>
              <a:buClr>
                <a:srgbClr val="6D6E70"/>
              </a:buClr>
              <a:buSzPct val="120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ujitsu Infinity Pro"/>
                <a:ea typeface="+mn-ea"/>
                <a:cs typeface="+mn-cs"/>
              </a:rPr>
              <a:t>Third level</a:t>
            </a:r>
          </a:p>
          <a:p>
            <a:pPr marL="1200120" marR="0" lvl="3" indent="-171446" algn="l" defTabSz="685783" rtl="0" eaLnBrk="1" fontAlgn="auto" latinLnBrk="0" hangingPunct="1">
              <a:lnSpc>
                <a:spcPct val="100000"/>
              </a:lnSpc>
              <a:spcBef>
                <a:spcPts val="0"/>
              </a:spcBef>
              <a:spcAft>
                <a:spcPts val="0"/>
              </a:spcAft>
              <a:buClr>
                <a:srgbClr val="6D6E70"/>
              </a:buClr>
              <a:buSzPct val="120000"/>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Fujitsu Infinity Pro"/>
                <a:ea typeface="+mn-ea"/>
                <a:cs typeface="+mn-cs"/>
              </a:rPr>
              <a:t>Fourth level</a:t>
            </a:r>
          </a:p>
          <a:p>
            <a:pPr marL="1543012" marR="0" lvl="4" indent="-171446" algn="l" defTabSz="685783" rtl="0" eaLnBrk="1" fontAlgn="auto" latinLnBrk="0" hangingPunct="1">
              <a:lnSpc>
                <a:spcPct val="90000"/>
              </a:lnSpc>
              <a:spcBef>
                <a:spcPts val="375"/>
              </a:spcBef>
              <a:spcAft>
                <a:spcPts val="0"/>
              </a:spcAft>
              <a:buClr>
                <a:srgbClr val="6D6E70"/>
              </a:buClr>
              <a:buSzPct val="120000"/>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Fujitsu Infinity Pro"/>
                <a:ea typeface="+mn-ea"/>
                <a:cs typeface="+mn-cs"/>
              </a:rPr>
              <a:t>Fifth level</a:t>
            </a:r>
          </a:p>
          <a:p>
            <a:pPr marL="1885903" marR="0" lvl="5" indent="-171446" algn="l" defTabSz="685783" rtl="0" eaLnBrk="1" fontAlgn="auto" latinLnBrk="0" hangingPunct="1">
              <a:lnSpc>
                <a:spcPct val="90000"/>
              </a:lnSpc>
              <a:spcBef>
                <a:spcPts val="375"/>
              </a:spcBef>
              <a:spcAft>
                <a:spcPts val="0"/>
              </a:spcAft>
              <a:buClr>
                <a:srgbClr val="6D6E70"/>
              </a:buClr>
              <a:buSzPct val="120000"/>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Fujitsu Infinity Pro"/>
                <a:ea typeface="+mn-ea"/>
                <a:cs typeface="+mn-cs"/>
              </a:rPr>
              <a:t>Sixth level</a:t>
            </a:r>
          </a:p>
          <a:p>
            <a:pPr marL="2228795" marR="0" lvl="6" indent="-171446" algn="l" defTabSz="685783" rtl="0" eaLnBrk="1" fontAlgn="auto" latinLnBrk="0" hangingPunct="1">
              <a:lnSpc>
                <a:spcPct val="90000"/>
              </a:lnSpc>
              <a:spcBef>
                <a:spcPts val="375"/>
              </a:spcBef>
              <a:spcAft>
                <a:spcPts val="0"/>
              </a:spcAft>
              <a:buClr>
                <a:srgbClr val="6D6E70"/>
              </a:buClr>
              <a:buSzPct val="120000"/>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Fujitsu Infinity Pro"/>
                <a:ea typeface="+mn-ea"/>
                <a:cs typeface="+mn-cs"/>
              </a:rPr>
              <a:t>Seventh level </a:t>
            </a:r>
          </a:p>
          <a:p>
            <a:pPr marL="2571686" marR="0" lvl="7" indent="-171446" algn="l" defTabSz="685783" rtl="0" eaLnBrk="1" fontAlgn="auto" latinLnBrk="0" hangingPunct="1">
              <a:lnSpc>
                <a:spcPct val="90000"/>
              </a:lnSpc>
              <a:spcBef>
                <a:spcPts val="375"/>
              </a:spcBef>
              <a:spcAft>
                <a:spcPts val="0"/>
              </a:spcAft>
              <a:buClr>
                <a:srgbClr val="6D6E70"/>
              </a:buClr>
              <a:buSzPct val="120000"/>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Fujitsu Infinity Pro"/>
                <a:ea typeface="+mn-ea"/>
                <a:cs typeface="+mn-cs"/>
              </a:rPr>
              <a:t>Eighth level</a:t>
            </a:r>
          </a:p>
          <a:p>
            <a:pPr marL="2914577" marR="0" lvl="8" indent="-171446" algn="l" defTabSz="685783" rtl="0" eaLnBrk="1" fontAlgn="auto" latinLnBrk="0" hangingPunct="1">
              <a:lnSpc>
                <a:spcPct val="90000"/>
              </a:lnSpc>
              <a:spcBef>
                <a:spcPts val="375"/>
              </a:spcBef>
              <a:spcAft>
                <a:spcPts val="0"/>
              </a:spcAft>
              <a:buClr>
                <a:srgbClr val="6D6E70"/>
              </a:buClr>
              <a:buSzPct val="120000"/>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Fujitsu Infinity Pro"/>
                <a:ea typeface="+mn-ea"/>
                <a:cs typeface="+mn-cs"/>
              </a:rPr>
              <a:t>Ninth level</a:t>
            </a:r>
            <a:endParaRPr lang="en-US" dirty="0"/>
          </a:p>
        </p:txBody>
      </p:sp>
      <p:pic>
        <p:nvPicPr>
          <p:cNvPr id="5" name="Graphic 4">
            <a:extLst>
              <a:ext uri="{FF2B5EF4-FFF2-40B4-BE49-F238E27FC236}">
                <a16:creationId xmlns:a16="http://schemas.microsoft.com/office/drawing/2014/main" id="{22135E10-90D1-FCE1-8671-CD3A7241AFC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426757" y="177467"/>
            <a:ext cx="645569" cy="313941"/>
          </a:xfrm>
          <a:prstGeom prst="rect">
            <a:avLst/>
          </a:prstGeom>
        </p:spPr>
      </p:pic>
    </p:spTree>
    <p:extLst>
      <p:ext uri="{BB962C8B-B14F-4D97-AF65-F5344CB8AC3E}">
        <p14:creationId xmlns:p14="http://schemas.microsoft.com/office/powerpoint/2010/main" val="4254880060"/>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Bullets 1-col">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4112A7B-5CBC-51C9-DF59-1272EC6AAF8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55" y="0"/>
            <a:ext cx="9141291" cy="5143500"/>
          </a:xfrm>
          <a:prstGeom prst="rect">
            <a:avLst/>
          </a:prstGeom>
        </p:spPr>
      </p:pic>
      <p:sp>
        <p:nvSpPr>
          <p:cNvPr id="4" name="タイトル 3">
            <a:extLst>
              <a:ext uri="{FF2B5EF4-FFF2-40B4-BE49-F238E27FC236}">
                <a16:creationId xmlns:a16="http://schemas.microsoft.com/office/drawing/2014/main" id="{A7DBA0AF-DD85-38E4-141E-8DBCBA76632A}"/>
              </a:ext>
            </a:extLst>
          </p:cNvPr>
          <p:cNvSpPr>
            <a:spLocks noGrp="1"/>
          </p:cNvSpPr>
          <p:nvPr>
            <p:ph type="title"/>
          </p:nvPr>
        </p:nvSpPr>
        <p:spPr>
          <a:xfrm>
            <a:off x="277201" y="151256"/>
            <a:ext cx="8077880" cy="430887"/>
          </a:xfrm>
        </p:spPr>
        <p:txBody>
          <a:bodyPr/>
          <a:lstStyle>
            <a:lvl1pPr>
              <a:defRPr>
                <a:solidFill>
                  <a:schemeClr val="bg1"/>
                </a:solidFill>
              </a:defRPr>
            </a:lvl1pPr>
          </a:lstStyle>
          <a:p>
            <a:r>
              <a:rPr kumimoji="1" lang="en-US" altLang="ja-JP"/>
              <a:t>Click to edit Master title style</a:t>
            </a:r>
            <a:endParaRPr kumimoji="1" lang="ja-JP" altLang="en-US"/>
          </a:p>
        </p:txBody>
      </p:sp>
      <p:pic>
        <p:nvPicPr>
          <p:cNvPr id="3" name="Graphic 2">
            <a:extLst>
              <a:ext uri="{FF2B5EF4-FFF2-40B4-BE49-F238E27FC236}">
                <a16:creationId xmlns:a16="http://schemas.microsoft.com/office/drawing/2014/main" id="{56881F51-64DE-103C-3321-41F973085892}"/>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426757" y="177467"/>
            <a:ext cx="645569" cy="313941"/>
          </a:xfrm>
          <a:prstGeom prst="rect">
            <a:avLst/>
          </a:prstGeom>
        </p:spPr>
      </p:pic>
      <p:pic>
        <p:nvPicPr>
          <p:cNvPr id="6" name="図 19">
            <a:extLst>
              <a:ext uri="{FF2B5EF4-FFF2-40B4-BE49-F238E27FC236}">
                <a16:creationId xmlns:a16="http://schemas.microsoft.com/office/drawing/2014/main" id="{A077AEE0-6EBD-8864-269C-6E36744B31ED}"/>
              </a:ext>
              <a:ext uri="{C183D7F6-B498-43B3-948B-1728B52AA6E4}">
                <adec:decorative xmlns:adec="http://schemas.microsoft.com/office/drawing/2017/decorative" val="1"/>
              </a:ext>
            </a:extLst>
          </p:cNvPr>
          <p:cNvPicPr>
            <a:picLocks noChangeAspect="1"/>
          </p:cNvPicPr>
          <p:nvPr userDrawn="1"/>
        </p:nvPicPr>
        <p:blipFill rotWithShape="1">
          <a:blip r:embed="rId5" cstate="screen">
            <a:alphaModFix amt="45000"/>
            <a:extLst>
              <a:ext uri="{BEBA8EAE-BF5A-486C-A8C5-ECC9F3942E4B}">
                <a14:imgProps xmlns:a14="http://schemas.microsoft.com/office/drawing/2010/main">
                  <a14:imgLayer r:embed="rId6">
                    <a14:imgEffect>
                      <a14:colorTemperature colorTemp="6600"/>
                    </a14:imgEffect>
                    <a14:imgEffect>
                      <a14:brightnessContrast bright="100000"/>
                    </a14:imgEffect>
                  </a14:imgLayer>
                </a14:imgProps>
              </a:ext>
              <a:ext uri="{28A0092B-C50C-407E-A947-70E740481C1C}">
                <a14:useLocalDpi xmlns:a14="http://schemas.microsoft.com/office/drawing/2010/main"/>
              </a:ext>
            </a:extLst>
          </a:blip>
          <a:srcRect/>
          <a:stretch/>
        </p:blipFill>
        <p:spPr bwMode="gray">
          <a:xfrm>
            <a:off x="742951" y="1661269"/>
            <a:ext cx="6219825" cy="3482226"/>
          </a:xfrm>
          <a:prstGeom prst="rect">
            <a:avLst/>
          </a:prstGeom>
        </p:spPr>
      </p:pic>
    </p:spTree>
    <p:extLst>
      <p:ext uri="{BB962C8B-B14F-4D97-AF65-F5344CB8AC3E}">
        <p14:creationId xmlns:p14="http://schemas.microsoft.com/office/powerpoint/2010/main" val="3597094272"/>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7_Bullets 1-col">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83A866-DAC1-AA92-0AA6-780E497CED6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2" y="0"/>
            <a:ext cx="9143999" cy="712800"/>
          </a:xfrm>
          <a:prstGeom prst="rect">
            <a:avLst/>
          </a:prstGeom>
        </p:spPr>
      </p:pic>
      <p:sp>
        <p:nvSpPr>
          <p:cNvPr id="4" name="タイトル 3">
            <a:extLst>
              <a:ext uri="{FF2B5EF4-FFF2-40B4-BE49-F238E27FC236}">
                <a16:creationId xmlns:a16="http://schemas.microsoft.com/office/drawing/2014/main" id="{A7DBA0AF-DD85-38E4-141E-8DBCBA76632A}"/>
              </a:ext>
            </a:extLst>
          </p:cNvPr>
          <p:cNvSpPr>
            <a:spLocks noGrp="1"/>
          </p:cNvSpPr>
          <p:nvPr>
            <p:ph type="title" hasCustomPrompt="1"/>
          </p:nvPr>
        </p:nvSpPr>
        <p:spPr>
          <a:xfrm>
            <a:off x="277201" y="151256"/>
            <a:ext cx="8077880" cy="430887"/>
          </a:xfrm>
        </p:spPr>
        <p:txBody>
          <a:bodyPr/>
          <a:lstStyle/>
          <a:p>
            <a:r>
              <a:rPr kumimoji="1" lang="en-US" altLang="ja-JP"/>
              <a:t>Click to edit Master title style</a:t>
            </a:r>
            <a:endParaRPr kumimoji="1" lang="ja-JP" altLang="en-US"/>
          </a:p>
        </p:txBody>
      </p:sp>
      <p:pic>
        <p:nvPicPr>
          <p:cNvPr id="5" name="Graphic 4">
            <a:extLst>
              <a:ext uri="{FF2B5EF4-FFF2-40B4-BE49-F238E27FC236}">
                <a16:creationId xmlns:a16="http://schemas.microsoft.com/office/drawing/2014/main" id="{70A6D2D5-B961-336D-4685-26E2A46D18BB}"/>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426757" y="177467"/>
            <a:ext cx="645569" cy="313941"/>
          </a:xfrm>
          <a:prstGeom prst="rect">
            <a:avLst/>
          </a:prstGeom>
        </p:spPr>
      </p:pic>
    </p:spTree>
    <p:extLst>
      <p:ext uri="{BB962C8B-B14F-4D97-AF65-F5344CB8AC3E}">
        <p14:creationId xmlns:p14="http://schemas.microsoft.com/office/powerpoint/2010/main" val="1931604659"/>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6_Bullets 1-col">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83A866-DAC1-AA92-0AA6-780E497CED6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0" y="0"/>
            <a:ext cx="9144000" cy="1158028"/>
          </a:xfrm>
          <a:prstGeom prst="rect">
            <a:avLst/>
          </a:prstGeom>
        </p:spPr>
      </p:pic>
      <p:sp>
        <p:nvSpPr>
          <p:cNvPr id="4" name="タイトル 3">
            <a:extLst>
              <a:ext uri="{FF2B5EF4-FFF2-40B4-BE49-F238E27FC236}">
                <a16:creationId xmlns:a16="http://schemas.microsoft.com/office/drawing/2014/main" id="{A7DBA0AF-DD85-38E4-141E-8DBCBA76632A}"/>
              </a:ext>
            </a:extLst>
          </p:cNvPr>
          <p:cNvSpPr>
            <a:spLocks noGrp="1"/>
          </p:cNvSpPr>
          <p:nvPr>
            <p:ph type="title"/>
          </p:nvPr>
        </p:nvSpPr>
        <p:spPr>
          <a:xfrm>
            <a:off x="277201" y="151256"/>
            <a:ext cx="8077880" cy="430887"/>
          </a:xfrm>
        </p:spPr>
        <p:txBody>
          <a:bodyPr anchor="t" anchorCtr="0"/>
          <a:lstStyle/>
          <a:p>
            <a:r>
              <a:rPr kumimoji="1" lang="en-US" altLang="ja-JP"/>
              <a:t>Click to edit Master title style</a:t>
            </a:r>
            <a:endParaRPr kumimoji="1" lang="ja-JP" altLang="en-US"/>
          </a:p>
        </p:txBody>
      </p:sp>
      <p:sp>
        <p:nvSpPr>
          <p:cNvPr id="6" name="Text Placeholder 11">
            <a:extLst>
              <a:ext uri="{FF2B5EF4-FFF2-40B4-BE49-F238E27FC236}">
                <a16:creationId xmlns:a16="http://schemas.microsoft.com/office/drawing/2014/main" id="{31506D5C-4D3E-A086-DC89-19DF950E61F7}"/>
              </a:ext>
            </a:extLst>
          </p:cNvPr>
          <p:cNvSpPr>
            <a:spLocks noGrp="1"/>
          </p:cNvSpPr>
          <p:nvPr>
            <p:ph type="body" sz="quarter" idx="10" hasCustomPrompt="1"/>
          </p:nvPr>
        </p:nvSpPr>
        <p:spPr>
          <a:xfrm>
            <a:off x="285732" y="1414754"/>
            <a:ext cx="8570932" cy="2534027"/>
          </a:xfrm>
          <a:prstGeom prst="rect">
            <a:avLst/>
          </a:prstGeom>
        </p:spPr>
        <p:txBody>
          <a:bodyPr/>
          <a:lstStyle>
            <a:lvl1pPr>
              <a:lnSpc>
                <a:spcPct val="100000"/>
              </a:lnSpc>
              <a:spcBef>
                <a:spcPts val="0"/>
              </a:spcBef>
              <a:defRPr/>
            </a:lvl1pPr>
            <a:lvl2pPr>
              <a:lnSpc>
                <a:spcPct val="100000"/>
              </a:lnSpc>
              <a:spcBef>
                <a:spcPts val="0"/>
              </a:spcBef>
              <a:defRPr/>
            </a:lvl2pPr>
            <a:lvl3pPr>
              <a:lnSpc>
                <a:spcPct val="100000"/>
              </a:lnSpc>
              <a:spcBef>
                <a:spcPts val="0"/>
              </a:spcBef>
              <a:defRPr/>
            </a:lvl3pPr>
            <a:lvl4pPr>
              <a:lnSpc>
                <a:spcPct val="100000"/>
              </a:lnSpc>
              <a:spcBef>
                <a:spcPts val="0"/>
              </a:spcBef>
              <a:defRPr/>
            </a:lvl4pPr>
          </a:lstStyle>
          <a:p>
            <a:pPr lvl="0"/>
            <a:r>
              <a:rPr lang="en-US" dirty="0"/>
              <a:t>Click to edit text styles</a:t>
            </a:r>
          </a:p>
          <a:p>
            <a:pPr marL="563549" marR="0" lvl="1" indent="-220658" algn="l" defTabSz="685783" rtl="0" eaLnBrk="1" fontAlgn="auto" latinLnBrk="0" hangingPunct="1">
              <a:lnSpc>
                <a:spcPct val="100000"/>
              </a:lnSpc>
              <a:spcBef>
                <a:spcPts val="0"/>
              </a:spcBef>
              <a:spcAft>
                <a:spcPts val="0"/>
              </a:spcAft>
              <a:buClr>
                <a:srgbClr val="6D6E70"/>
              </a:buClr>
              <a:buSzPct val="120000"/>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Fujitsu Infinity Pro"/>
                <a:ea typeface="+mn-ea"/>
                <a:cs typeface="+mn-cs"/>
              </a:rPr>
              <a:t>Second level</a:t>
            </a:r>
          </a:p>
          <a:p>
            <a:pPr marL="873104" marR="0" lvl="2" indent="-187320" algn="l" defTabSz="685783" rtl="0" eaLnBrk="1" fontAlgn="auto" latinLnBrk="0" hangingPunct="1">
              <a:lnSpc>
                <a:spcPct val="100000"/>
              </a:lnSpc>
              <a:spcBef>
                <a:spcPts val="0"/>
              </a:spcBef>
              <a:spcAft>
                <a:spcPts val="0"/>
              </a:spcAft>
              <a:buClr>
                <a:srgbClr val="6D6E70"/>
              </a:buClr>
              <a:buSzPct val="120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ujitsu Infinity Pro"/>
                <a:ea typeface="+mn-ea"/>
                <a:cs typeface="+mn-cs"/>
              </a:rPr>
              <a:t>Third level</a:t>
            </a:r>
          </a:p>
          <a:p>
            <a:pPr marL="1200120" marR="0" lvl="3" indent="-171446" algn="l" defTabSz="685783" rtl="0" eaLnBrk="1" fontAlgn="auto" latinLnBrk="0" hangingPunct="1">
              <a:lnSpc>
                <a:spcPct val="100000"/>
              </a:lnSpc>
              <a:spcBef>
                <a:spcPts val="0"/>
              </a:spcBef>
              <a:spcAft>
                <a:spcPts val="0"/>
              </a:spcAft>
              <a:buClr>
                <a:srgbClr val="6D6E70"/>
              </a:buClr>
              <a:buSzPct val="120000"/>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Fujitsu Infinity Pro"/>
                <a:ea typeface="+mn-ea"/>
                <a:cs typeface="+mn-cs"/>
              </a:rPr>
              <a:t>Fourth level</a:t>
            </a:r>
          </a:p>
          <a:p>
            <a:pPr marL="1543012" marR="0" lvl="4" indent="-171446" algn="l" defTabSz="685783" rtl="0" eaLnBrk="1" fontAlgn="auto" latinLnBrk="0" hangingPunct="1">
              <a:lnSpc>
                <a:spcPct val="90000"/>
              </a:lnSpc>
              <a:spcBef>
                <a:spcPts val="375"/>
              </a:spcBef>
              <a:spcAft>
                <a:spcPts val="0"/>
              </a:spcAft>
              <a:buClr>
                <a:srgbClr val="6D6E70"/>
              </a:buClr>
              <a:buSzPct val="120000"/>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Fujitsu Infinity Pro"/>
                <a:ea typeface="+mn-ea"/>
                <a:cs typeface="+mn-cs"/>
              </a:rPr>
              <a:t>Fifth level</a:t>
            </a:r>
          </a:p>
          <a:p>
            <a:pPr marL="1885903" marR="0" lvl="5" indent="-171446" algn="l" defTabSz="685783" rtl="0" eaLnBrk="1" fontAlgn="auto" latinLnBrk="0" hangingPunct="1">
              <a:lnSpc>
                <a:spcPct val="90000"/>
              </a:lnSpc>
              <a:spcBef>
                <a:spcPts val="375"/>
              </a:spcBef>
              <a:spcAft>
                <a:spcPts val="0"/>
              </a:spcAft>
              <a:buClr>
                <a:srgbClr val="6D6E70"/>
              </a:buClr>
              <a:buSzPct val="120000"/>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Fujitsu Infinity Pro"/>
                <a:ea typeface="+mn-ea"/>
                <a:cs typeface="+mn-cs"/>
              </a:rPr>
              <a:t>Sixth level</a:t>
            </a:r>
          </a:p>
          <a:p>
            <a:pPr marL="2228795" marR="0" lvl="6" indent="-171446" algn="l" defTabSz="685783" rtl="0" eaLnBrk="1" fontAlgn="auto" latinLnBrk="0" hangingPunct="1">
              <a:lnSpc>
                <a:spcPct val="90000"/>
              </a:lnSpc>
              <a:spcBef>
                <a:spcPts val="375"/>
              </a:spcBef>
              <a:spcAft>
                <a:spcPts val="0"/>
              </a:spcAft>
              <a:buClr>
                <a:srgbClr val="6D6E70"/>
              </a:buClr>
              <a:buSzPct val="120000"/>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Fujitsu Infinity Pro"/>
                <a:ea typeface="+mn-ea"/>
                <a:cs typeface="+mn-cs"/>
              </a:rPr>
              <a:t>Seventh level </a:t>
            </a:r>
          </a:p>
          <a:p>
            <a:pPr marL="2571686" marR="0" lvl="7" indent="-171446" algn="l" defTabSz="685783" rtl="0" eaLnBrk="1" fontAlgn="auto" latinLnBrk="0" hangingPunct="1">
              <a:lnSpc>
                <a:spcPct val="90000"/>
              </a:lnSpc>
              <a:spcBef>
                <a:spcPts val="375"/>
              </a:spcBef>
              <a:spcAft>
                <a:spcPts val="0"/>
              </a:spcAft>
              <a:buClr>
                <a:srgbClr val="6D6E70"/>
              </a:buClr>
              <a:buSzPct val="120000"/>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Fujitsu Infinity Pro"/>
                <a:ea typeface="+mn-ea"/>
                <a:cs typeface="+mn-cs"/>
              </a:rPr>
              <a:t>Eighth level</a:t>
            </a:r>
          </a:p>
          <a:p>
            <a:pPr marL="2914577" marR="0" lvl="8" indent="-171446" algn="l" defTabSz="685783" rtl="0" eaLnBrk="1" fontAlgn="auto" latinLnBrk="0" hangingPunct="1">
              <a:lnSpc>
                <a:spcPct val="90000"/>
              </a:lnSpc>
              <a:spcBef>
                <a:spcPts val="375"/>
              </a:spcBef>
              <a:spcAft>
                <a:spcPts val="0"/>
              </a:spcAft>
              <a:buClr>
                <a:srgbClr val="6D6E70"/>
              </a:buClr>
              <a:buSzPct val="120000"/>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Fujitsu Infinity Pro"/>
                <a:ea typeface="+mn-ea"/>
                <a:cs typeface="+mn-cs"/>
              </a:rPr>
              <a:t>Ninth level</a:t>
            </a:r>
            <a:endParaRPr lang="en-US" dirty="0"/>
          </a:p>
        </p:txBody>
      </p:sp>
      <p:pic>
        <p:nvPicPr>
          <p:cNvPr id="5" name="Graphic 4">
            <a:extLst>
              <a:ext uri="{FF2B5EF4-FFF2-40B4-BE49-F238E27FC236}">
                <a16:creationId xmlns:a16="http://schemas.microsoft.com/office/drawing/2014/main" id="{70A6D2D5-B961-336D-4685-26E2A46D18BB}"/>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426757" y="177467"/>
            <a:ext cx="645569" cy="313941"/>
          </a:xfrm>
          <a:prstGeom prst="rect">
            <a:avLst/>
          </a:prstGeom>
        </p:spPr>
      </p:pic>
    </p:spTree>
    <p:extLst>
      <p:ext uri="{BB962C8B-B14F-4D97-AF65-F5344CB8AC3E}">
        <p14:creationId xmlns:p14="http://schemas.microsoft.com/office/powerpoint/2010/main" val="1191212827"/>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 Bullets (1-co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9767" y="206605"/>
            <a:ext cx="7740000" cy="366254"/>
          </a:xfrm>
          <a:prstGeom prst="rect">
            <a:avLst/>
          </a:prstGeom>
        </p:spPr>
        <p:txBody>
          <a:bodyPr>
            <a:spAutoFit/>
          </a:bodyPr>
          <a:lstStyle>
            <a:lvl1pPr>
              <a:lnSpc>
                <a:spcPct val="85000"/>
              </a:lnSpc>
              <a:defRPr sz="2799"/>
            </a:lvl1pPr>
          </a:lstStyle>
          <a:p>
            <a:r>
              <a:rPr lang="en-US" altLang="ja-JP"/>
              <a:t>Slide title</a:t>
            </a:r>
            <a:endParaRPr lang="en-US"/>
          </a:p>
        </p:txBody>
      </p:sp>
      <p:sp>
        <p:nvSpPr>
          <p:cNvPr id="4" name="Text Placeholder 3">
            <a:extLst>
              <a:ext uri="{FF2B5EF4-FFF2-40B4-BE49-F238E27FC236}">
                <a16:creationId xmlns:a16="http://schemas.microsoft.com/office/drawing/2014/main" id="{9EBF4EE4-50E9-4ECE-9329-774C2C38C68C}"/>
              </a:ext>
            </a:extLst>
          </p:cNvPr>
          <p:cNvSpPr>
            <a:spLocks noGrp="1"/>
          </p:cNvSpPr>
          <p:nvPr>
            <p:ph type="body" sz="quarter" idx="14" hasCustomPrompt="1"/>
          </p:nvPr>
        </p:nvSpPr>
        <p:spPr>
          <a:xfrm>
            <a:off x="231776" y="950915"/>
            <a:ext cx="8677275" cy="1154162"/>
          </a:xfrm>
          <a:prstGeom prst="rect">
            <a:avLst/>
          </a:prstGeom>
        </p:spPr>
        <p:txBody>
          <a:bodyPr wrap="square" lIns="0" tIns="0" rIns="0" bIns="0">
            <a:spAutoFit/>
          </a:bodyPr>
          <a:lstStyle>
            <a:lvl1pPr marL="252325" indent="-252325">
              <a:lnSpc>
                <a:spcPct val="100000"/>
              </a:lnSpc>
              <a:spcAft>
                <a:spcPts val="600"/>
              </a:spcAft>
              <a:buClr>
                <a:srgbClr val="FF8000"/>
              </a:buClr>
              <a:buSzPct val="120000"/>
              <a:buFont typeface="Arial" panose="020B0604020202020204" pitchFamily="34" charset="0"/>
              <a:buChar char="●"/>
              <a:defRPr sz="1500">
                <a:latin typeface="Fujitsu Infinity Pro" pitchFamily="2" charset="0"/>
              </a:defRPr>
            </a:lvl1pPr>
            <a:lvl2pPr marL="533214" indent="-225345">
              <a:lnSpc>
                <a:spcPct val="100000"/>
              </a:lnSpc>
              <a:spcAft>
                <a:spcPts val="600"/>
              </a:spcAft>
              <a:buClr>
                <a:srgbClr val="FFE700"/>
              </a:buClr>
              <a:buSzPct val="120000"/>
              <a:buFont typeface="Arial" panose="020B0604020202020204" pitchFamily="34" charset="0"/>
              <a:buChar char="●"/>
              <a:defRPr sz="1500">
                <a:latin typeface="Fujitsu Infinity Pro" pitchFamily="2" charset="0"/>
              </a:defRPr>
            </a:lvl2pPr>
            <a:lvl3pPr marL="868058" indent="-198369">
              <a:lnSpc>
                <a:spcPct val="100000"/>
              </a:lnSpc>
              <a:spcAft>
                <a:spcPts val="600"/>
              </a:spcAft>
              <a:buClr>
                <a:srgbClr val="6D6E70"/>
              </a:buClr>
              <a:buSzPct val="120000"/>
              <a:buFont typeface="Arial" panose="020B0604020202020204" pitchFamily="34" charset="0"/>
              <a:buChar char="●"/>
              <a:defRPr sz="1500">
                <a:latin typeface="Fujitsu Infinity Pro" pitchFamily="2" charset="0"/>
              </a:defRPr>
            </a:lvl3pPr>
            <a:lvl4pPr>
              <a:lnSpc>
                <a:spcPct val="100000"/>
              </a:lnSpc>
              <a:spcAft>
                <a:spcPts val="600"/>
              </a:spcAft>
              <a:buClr>
                <a:schemeClr val="bg1">
                  <a:lumMod val="65000"/>
                </a:schemeClr>
              </a:buClr>
              <a:buSzPct val="120000"/>
              <a:defRPr sz="1500">
                <a:latin typeface="Fujitsu Infinity Pro" pitchFamily="2" charset="0"/>
              </a:defRPr>
            </a:lvl4pPr>
          </a:lstStyle>
          <a:p>
            <a:r>
              <a:rPr lang="en-GB"/>
              <a:t>Bullets level 1</a:t>
            </a:r>
          </a:p>
          <a:p>
            <a:pPr lvl="1"/>
            <a:r>
              <a:rPr lang="en-GB"/>
              <a:t>Bullets level 2</a:t>
            </a:r>
          </a:p>
          <a:p>
            <a:pPr lvl="2"/>
            <a:r>
              <a:rPr lang="en-GB"/>
              <a:t>Bullets level 3</a:t>
            </a:r>
          </a:p>
          <a:p>
            <a:pPr lvl="3"/>
            <a:r>
              <a:rPr lang="en-GB"/>
              <a:t>Bullets level 4</a:t>
            </a:r>
            <a:endParaRPr lang="en-US"/>
          </a:p>
        </p:txBody>
      </p:sp>
    </p:spTree>
    <p:extLst>
      <p:ext uri="{BB962C8B-B14F-4D97-AF65-F5344CB8AC3E}">
        <p14:creationId xmlns:p14="http://schemas.microsoft.com/office/powerpoint/2010/main" val="3182102497"/>
      </p:ext>
    </p:extLst>
  </p:cSld>
  <p:clrMapOvr>
    <a:masterClrMapping/>
  </p:clrMapOvr>
  <p:transition spd="slow">
    <p:fade/>
  </p:transition>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ection Divi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016CCE-9C70-0728-4B26-30101E114FB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0" y="430"/>
            <a:ext cx="9144000" cy="5142641"/>
          </a:xfrm>
          <a:prstGeom prst="rect">
            <a:avLst/>
          </a:prstGeom>
        </p:spPr>
      </p:pic>
      <p:grpSp>
        <p:nvGrpSpPr>
          <p:cNvPr id="10" name="Grate">
            <a:extLst>
              <a:ext uri="{FF2B5EF4-FFF2-40B4-BE49-F238E27FC236}">
                <a16:creationId xmlns:a16="http://schemas.microsoft.com/office/drawing/2014/main" id="{8D608C3E-82F3-1C9A-FE86-84E68AA19B2F}"/>
              </a:ext>
            </a:extLst>
          </p:cNvPr>
          <p:cNvGrpSpPr/>
          <p:nvPr userDrawn="1"/>
        </p:nvGrpSpPr>
        <p:grpSpPr>
          <a:xfrm>
            <a:off x="4301836" y="0"/>
            <a:ext cx="856210" cy="5143500"/>
            <a:chOff x="4301836" y="0"/>
            <a:chExt cx="856210" cy="5143500"/>
          </a:xfrm>
        </p:grpSpPr>
        <p:sp>
          <p:nvSpPr>
            <p:cNvPr id="9" name="Rectangle 8">
              <a:extLst>
                <a:ext uri="{FF2B5EF4-FFF2-40B4-BE49-F238E27FC236}">
                  <a16:creationId xmlns:a16="http://schemas.microsoft.com/office/drawing/2014/main" id="{FA667F7F-8872-1255-2640-37A52CD8BC1B}"/>
                </a:ext>
              </a:extLst>
            </p:cNvPr>
            <p:cNvSpPr/>
            <p:nvPr/>
          </p:nvSpPr>
          <p:spPr>
            <a:xfrm>
              <a:off x="4301836" y="0"/>
              <a:ext cx="39485" cy="5143500"/>
            </a:xfrm>
            <a:prstGeom prst="rect">
              <a:avLst/>
            </a:prstGeom>
            <a:solidFill>
              <a:srgbClr val="FFCA00"/>
            </a:solidFill>
            <a:ln w="2076" cap="flat">
              <a:noFill/>
              <a:prstDash val="solid"/>
              <a:miter/>
            </a:ln>
            <a:effectLst/>
          </p:spPr>
          <p:txBody>
            <a:bodyPr/>
            <a:lstStyle/>
            <a:p>
              <a:endParaRPr lang="en-US" sz="2400" dirty="0"/>
            </a:p>
          </p:txBody>
        </p:sp>
        <p:sp>
          <p:nvSpPr>
            <p:cNvPr id="13" name="Rectangle 12">
              <a:extLst>
                <a:ext uri="{FF2B5EF4-FFF2-40B4-BE49-F238E27FC236}">
                  <a16:creationId xmlns:a16="http://schemas.microsoft.com/office/drawing/2014/main" id="{5593FEE5-4D94-9DB9-ED3C-A0A40932D38D}"/>
                </a:ext>
              </a:extLst>
            </p:cNvPr>
            <p:cNvSpPr/>
            <p:nvPr/>
          </p:nvSpPr>
          <p:spPr>
            <a:xfrm>
              <a:off x="4403667" y="0"/>
              <a:ext cx="39485" cy="5143500"/>
            </a:xfrm>
            <a:prstGeom prst="rect">
              <a:avLst/>
            </a:prstGeom>
            <a:solidFill>
              <a:srgbClr val="FFCA00"/>
            </a:solidFill>
            <a:ln w="2076" cap="flat">
              <a:noFill/>
              <a:prstDash val="solid"/>
              <a:miter/>
            </a:ln>
            <a:effectLst/>
          </p:spPr>
          <p:txBody>
            <a:bodyPr/>
            <a:lstStyle/>
            <a:p>
              <a:endParaRPr lang="en-US" sz="2400" dirty="0"/>
            </a:p>
          </p:txBody>
        </p:sp>
        <p:sp>
          <p:nvSpPr>
            <p:cNvPr id="16" name="Rectangle 15">
              <a:extLst>
                <a:ext uri="{FF2B5EF4-FFF2-40B4-BE49-F238E27FC236}">
                  <a16:creationId xmlns:a16="http://schemas.microsoft.com/office/drawing/2014/main" id="{BAAEB85A-275F-79C9-EEAE-CBA03C0974D2}"/>
                </a:ext>
              </a:extLst>
            </p:cNvPr>
            <p:cNvSpPr/>
            <p:nvPr/>
          </p:nvSpPr>
          <p:spPr>
            <a:xfrm>
              <a:off x="4505497" y="0"/>
              <a:ext cx="39485" cy="5143500"/>
            </a:xfrm>
            <a:prstGeom prst="rect">
              <a:avLst/>
            </a:prstGeom>
            <a:solidFill>
              <a:srgbClr val="FFCA00"/>
            </a:solidFill>
            <a:ln w="2076" cap="flat">
              <a:noFill/>
              <a:prstDash val="solid"/>
              <a:miter/>
            </a:ln>
            <a:effectLst/>
          </p:spPr>
          <p:txBody>
            <a:bodyPr/>
            <a:lstStyle/>
            <a:p>
              <a:endParaRPr lang="en-US" sz="2400" dirty="0"/>
            </a:p>
          </p:txBody>
        </p:sp>
        <p:sp>
          <p:nvSpPr>
            <p:cNvPr id="17" name="Rectangle 16">
              <a:extLst>
                <a:ext uri="{FF2B5EF4-FFF2-40B4-BE49-F238E27FC236}">
                  <a16:creationId xmlns:a16="http://schemas.microsoft.com/office/drawing/2014/main" id="{5E12F313-2805-5AF8-30D5-85C142EE1851}"/>
                </a:ext>
              </a:extLst>
            </p:cNvPr>
            <p:cNvSpPr/>
            <p:nvPr/>
          </p:nvSpPr>
          <p:spPr>
            <a:xfrm>
              <a:off x="4607328" y="0"/>
              <a:ext cx="39485" cy="5143500"/>
            </a:xfrm>
            <a:prstGeom prst="rect">
              <a:avLst/>
            </a:prstGeom>
            <a:solidFill>
              <a:srgbClr val="FFCA00"/>
            </a:solidFill>
            <a:ln w="2076" cap="flat">
              <a:noFill/>
              <a:prstDash val="solid"/>
              <a:miter/>
            </a:ln>
            <a:effectLst/>
          </p:spPr>
          <p:txBody>
            <a:bodyPr/>
            <a:lstStyle/>
            <a:p>
              <a:endParaRPr lang="en-US" sz="2400" dirty="0"/>
            </a:p>
          </p:txBody>
        </p:sp>
        <p:sp>
          <p:nvSpPr>
            <p:cNvPr id="18" name="Rectangle 17">
              <a:extLst>
                <a:ext uri="{FF2B5EF4-FFF2-40B4-BE49-F238E27FC236}">
                  <a16:creationId xmlns:a16="http://schemas.microsoft.com/office/drawing/2014/main" id="{18E40480-D404-BC0F-60A0-C53B11AC8D47}"/>
                </a:ext>
              </a:extLst>
            </p:cNvPr>
            <p:cNvSpPr/>
            <p:nvPr/>
          </p:nvSpPr>
          <p:spPr>
            <a:xfrm>
              <a:off x="4709159" y="0"/>
              <a:ext cx="41563" cy="5143500"/>
            </a:xfrm>
            <a:prstGeom prst="rect">
              <a:avLst/>
            </a:prstGeom>
            <a:solidFill>
              <a:srgbClr val="FFCA00"/>
            </a:solidFill>
            <a:ln w="2076" cap="flat">
              <a:noFill/>
              <a:prstDash val="solid"/>
              <a:miter/>
            </a:ln>
            <a:effectLst/>
          </p:spPr>
          <p:txBody>
            <a:bodyPr/>
            <a:lstStyle/>
            <a:p>
              <a:endParaRPr lang="en-US" sz="2400" dirty="0"/>
            </a:p>
          </p:txBody>
        </p:sp>
        <p:sp>
          <p:nvSpPr>
            <p:cNvPr id="19" name="Rectangle 18">
              <a:extLst>
                <a:ext uri="{FF2B5EF4-FFF2-40B4-BE49-F238E27FC236}">
                  <a16:creationId xmlns:a16="http://schemas.microsoft.com/office/drawing/2014/main" id="{433972D9-6A07-6AD3-6015-09240B295457}"/>
                </a:ext>
              </a:extLst>
            </p:cNvPr>
            <p:cNvSpPr/>
            <p:nvPr/>
          </p:nvSpPr>
          <p:spPr>
            <a:xfrm>
              <a:off x="4810990" y="0"/>
              <a:ext cx="41563" cy="5143500"/>
            </a:xfrm>
            <a:prstGeom prst="rect">
              <a:avLst/>
            </a:prstGeom>
            <a:solidFill>
              <a:srgbClr val="FFCA00"/>
            </a:solidFill>
            <a:ln w="2076" cap="flat">
              <a:noFill/>
              <a:prstDash val="solid"/>
              <a:miter/>
            </a:ln>
            <a:effectLst/>
          </p:spPr>
          <p:txBody>
            <a:bodyPr/>
            <a:lstStyle/>
            <a:p>
              <a:endParaRPr lang="en-US" sz="2400" dirty="0"/>
            </a:p>
          </p:txBody>
        </p:sp>
        <p:sp>
          <p:nvSpPr>
            <p:cNvPr id="20" name="Rectangle 19">
              <a:extLst>
                <a:ext uri="{FF2B5EF4-FFF2-40B4-BE49-F238E27FC236}">
                  <a16:creationId xmlns:a16="http://schemas.microsoft.com/office/drawing/2014/main" id="{6349F3AA-D3BD-C4F0-E55F-18DA233436F9}"/>
                </a:ext>
              </a:extLst>
            </p:cNvPr>
            <p:cNvSpPr/>
            <p:nvPr/>
          </p:nvSpPr>
          <p:spPr>
            <a:xfrm>
              <a:off x="4912821" y="0"/>
              <a:ext cx="41563" cy="5143500"/>
            </a:xfrm>
            <a:prstGeom prst="rect">
              <a:avLst/>
            </a:prstGeom>
            <a:solidFill>
              <a:srgbClr val="FFCA00"/>
            </a:solidFill>
            <a:ln w="2076" cap="flat">
              <a:noFill/>
              <a:prstDash val="solid"/>
              <a:miter/>
            </a:ln>
            <a:effectLst/>
          </p:spPr>
          <p:txBody>
            <a:bodyPr/>
            <a:lstStyle/>
            <a:p>
              <a:endParaRPr lang="en-US" sz="2400" dirty="0"/>
            </a:p>
          </p:txBody>
        </p:sp>
        <p:sp>
          <p:nvSpPr>
            <p:cNvPr id="21" name="Rectangle 20">
              <a:extLst>
                <a:ext uri="{FF2B5EF4-FFF2-40B4-BE49-F238E27FC236}">
                  <a16:creationId xmlns:a16="http://schemas.microsoft.com/office/drawing/2014/main" id="{8DBC7B5E-46C2-CF12-8FB2-09B99C19BC1D}"/>
                </a:ext>
              </a:extLst>
            </p:cNvPr>
            <p:cNvSpPr/>
            <p:nvPr/>
          </p:nvSpPr>
          <p:spPr>
            <a:xfrm rot="10800000" flipV="1">
              <a:off x="5014652" y="0"/>
              <a:ext cx="41563" cy="5143500"/>
            </a:xfrm>
            <a:prstGeom prst="rect">
              <a:avLst/>
            </a:prstGeom>
            <a:solidFill>
              <a:srgbClr val="FFCA00"/>
            </a:solidFill>
            <a:ln w="2076" cap="flat">
              <a:noFill/>
              <a:prstDash val="solid"/>
              <a:miter/>
            </a:ln>
            <a:effectLst/>
          </p:spPr>
          <p:txBody>
            <a:bodyPr/>
            <a:lstStyle/>
            <a:p>
              <a:endParaRPr lang="en-US" sz="2400" dirty="0"/>
            </a:p>
          </p:txBody>
        </p:sp>
        <p:sp>
          <p:nvSpPr>
            <p:cNvPr id="22" name="Rectangle 21">
              <a:extLst>
                <a:ext uri="{FF2B5EF4-FFF2-40B4-BE49-F238E27FC236}">
                  <a16:creationId xmlns:a16="http://schemas.microsoft.com/office/drawing/2014/main" id="{B26B253F-F13A-8973-DBA9-0B343B1B7F5C}"/>
                </a:ext>
              </a:extLst>
            </p:cNvPr>
            <p:cNvSpPr/>
            <p:nvPr/>
          </p:nvSpPr>
          <p:spPr>
            <a:xfrm>
              <a:off x="5116483" y="0"/>
              <a:ext cx="41563" cy="5143500"/>
            </a:xfrm>
            <a:prstGeom prst="rect">
              <a:avLst/>
            </a:prstGeom>
            <a:solidFill>
              <a:srgbClr val="FFCA00"/>
            </a:solidFill>
            <a:ln w="2076" cap="flat">
              <a:noFill/>
              <a:prstDash val="solid"/>
              <a:miter/>
            </a:ln>
            <a:effectLst/>
          </p:spPr>
          <p:txBody>
            <a:bodyPr/>
            <a:lstStyle/>
            <a:p>
              <a:endParaRPr lang="en-US" sz="2400" dirty="0"/>
            </a:p>
          </p:txBody>
        </p:sp>
      </p:grpSp>
      <p:sp>
        <p:nvSpPr>
          <p:cNvPr id="8" name="Biombo">
            <a:extLst>
              <a:ext uri="{FF2B5EF4-FFF2-40B4-BE49-F238E27FC236}">
                <a16:creationId xmlns:a16="http://schemas.microsoft.com/office/drawing/2014/main" id="{57A12279-7199-E308-DB33-C137D8C254C5}"/>
              </a:ext>
            </a:extLst>
          </p:cNvPr>
          <p:cNvSpPr/>
          <p:nvPr/>
        </p:nvSpPr>
        <p:spPr>
          <a:xfrm>
            <a:off x="0" y="0"/>
            <a:ext cx="4239490" cy="5143500"/>
          </a:xfrm>
          <a:prstGeom prst="rect">
            <a:avLst/>
          </a:prstGeom>
          <a:blipFill>
            <a:blip r:embed="rId3"/>
            <a:stretch>
              <a:fillRect/>
            </a:stretch>
          </a:blipFill>
          <a:ln w="2076" cap="flat">
            <a:noFill/>
            <a:prstDash val="solid"/>
            <a:miter/>
          </a:ln>
        </p:spPr>
        <p:txBody>
          <a:bodyPr/>
          <a:lstStyle/>
          <a:p>
            <a:endParaRPr lang="en-US" sz="2400" dirty="0"/>
          </a:p>
        </p:txBody>
      </p:sp>
      <p:sp>
        <p:nvSpPr>
          <p:cNvPr id="2" name="Title 1"/>
          <p:cNvSpPr>
            <a:spLocks noGrp="1"/>
          </p:cNvSpPr>
          <p:nvPr userDrawn="1">
            <p:ph type="ctrTitle" hasCustomPrompt="1"/>
          </p:nvPr>
        </p:nvSpPr>
        <p:spPr>
          <a:xfrm>
            <a:off x="243001" y="243000"/>
            <a:ext cx="3852881" cy="3257896"/>
          </a:xfrm>
        </p:spPr>
        <p:txBody>
          <a:bodyPr anchor="t" anchorCtr="0"/>
          <a:lstStyle>
            <a:lvl1pPr algn="l">
              <a:lnSpc>
                <a:spcPct val="130000"/>
              </a:lnSpc>
              <a:spcBef>
                <a:spcPts val="0"/>
              </a:spcBef>
              <a:spcAft>
                <a:spcPts val="600"/>
              </a:spcAft>
              <a:defRPr sz="4050">
                <a:solidFill>
                  <a:schemeClr val="tx1"/>
                </a:solidFill>
              </a:defRPr>
            </a:lvl1pPr>
          </a:lstStyle>
          <a:p>
            <a:r>
              <a:rPr lang="en-US"/>
              <a:t>Section title – option 1</a:t>
            </a:r>
          </a:p>
        </p:txBody>
      </p:sp>
      <p:pic>
        <p:nvPicPr>
          <p:cNvPr id="23" name="Graphic 22">
            <a:extLst>
              <a:ext uri="{FF2B5EF4-FFF2-40B4-BE49-F238E27FC236}">
                <a16:creationId xmlns:a16="http://schemas.microsoft.com/office/drawing/2014/main" id="{DEC10F4D-0AE1-1840-1F08-7C7B37703E7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426757" y="177467"/>
            <a:ext cx="645569" cy="313941"/>
          </a:xfrm>
          <a:prstGeom prst="rect">
            <a:avLst/>
          </a:prstGeom>
        </p:spPr>
      </p:pic>
    </p:spTree>
    <p:extLst>
      <p:ext uri="{BB962C8B-B14F-4D97-AF65-F5344CB8AC3E}">
        <p14:creationId xmlns:p14="http://schemas.microsoft.com/office/powerpoint/2010/main" val="1907106165"/>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Section Divi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2C4B4E-5F58-DA54-FF46-7D11480CB2F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grpSp>
        <p:nvGrpSpPr>
          <p:cNvPr id="10" name="Grate">
            <a:extLst>
              <a:ext uri="{FF2B5EF4-FFF2-40B4-BE49-F238E27FC236}">
                <a16:creationId xmlns:a16="http://schemas.microsoft.com/office/drawing/2014/main" id="{8D608C3E-82F3-1C9A-FE86-84E68AA19B2F}"/>
              </a:ext>
            </a:extLst>
          </p:cNvPr>
          <p:cNvGrpSpPr/>
          <p:nvPr userDrawn="1"/>
        </p:nvGrpSpPr>
        <p:grpSpPr>
          <a:xfrm>
            <a:off x="4301836" y="0"/>
            <a:ext cx="856210" cy="5143500"/>
            <a:chOff x="4301836" y="0"/>
            <a:chExt cx="856210" cy="5143500"/>
          </a:xfrm>
        </p:grpSpPr>
        <p:sp>
          <p:nvSpPr>
            <p:cNvPr id="9" name="Rectangle 8">
              <a:extLst>
                <a:ext uri="{FF2B5EF4-FFF2-40B4-BE49-F238E27FC236}">
                  <a16:creationId xmlns:a16="http://schemas.microsoft.com/office/drawing/2014/main" id="{FA667F7F-8872-1255-2640-37A52CD8BC1B}"/>
                </a:ext>
              </a:extLst>
            </p:cNvPr>
            <p:cNvSpPr/>
            <p:nvPr/>
          </p:nvSpPr>
          <p:spPr>
            <a:xfrm>
              <a:off x="4301836" y="0"/>
              <a:ext cx="39485" cy="5143500"/>
            </a:xfrm>
            <a:prstGeom prst="rect">
              <a:avLst/>
            </a:prstGeom>
            <a:solidFill>
              <a:srgbClr val="FFCA00"/>
            </a:solidFill>
            <a:ln w="2076" cap="flat">
              <a:noFill/>
              <a:prstDash val="solid"/>
              <a:miter/>
            </a:ln>
            <a:effectLst/>
          </p:spPr>
          <p:txBody>
            <a:bodyPr/>
            <a:lstStyle/>
            <a:p>
              <a:endParaRPr lang="en-US" sz="2400" dirty="0"/>
            </a:p>
          </p:txBody>
        </p:sp>
        <p:sp>
          <p:nvSpPr>
            <p:cNvPr id="13" name="Rectangle 12">
              <a:extLst>
                <a:ext uri="{FF2B5EF4-FFF2-40B4-BE49-F238E27FC236}">
                  <a16:creationId xmlns:a16="http://schemas.microsoft.com/office/drawing/2014/main" id="{5593FEE5-4D94-9DB9-ED3C-A0A40932D38D}"/>
                </a:ext>
              </a:extLst>
            </p:cNvPr>
            <p:cNvSpPr/>
            <p:nvPr/>
          </p:nvSpPr>
          <p:spPr>
            <a:xfrm>
              <a:off x="4403667" y="0"/>
              <a:ext cx="39485" cy="5143500"/>
            </a:xfrm>
            <a:prstGeom prst="rect">
              <a:avLst/>
            </a:prstGeom>
            <a:solidFill>
              <a:srgbClr val="FFCA00"/>
            </a:solidFill>
            <a:ln w="2076" cap="flat">
              <a:noFill/>
              <a:prstDash val="solid"/>
              <a:miter/>
            </a:ln>
            <a:effectLst/>
          </p:spPr>
          <p:txBody>
            <a:bodyPr/>
            <a:lstStyle/>
            <a:p>
              <a:endParaRPr lang="en-US" sz="2400" dirty="0"/>
            </a:p>
          </p:txBody>
        </p:sp>
        <p:sp>
          <p:nvSpPr>
            <p:cNvPr id="16" name="Rectangle 15">
              <a:extLst>
                <a:ext uri="{FF2B5EF4-FFF2-40B4-BE49-F238E27FC236}">
                  <a16:creationId xmlns:a16="http://schemas.microsoft.com/office/drawing/2014/main" id="{BAAEB85A-275F-79C9-EEAE-CBA03C0974D2}"/>
                </a:ext>
              </a:extLst>
            </p:cNvPr>
            <p:cNvSpPr/>
            <p:nvPr/>
          </p:nvSpPr>
          <p:spPr>
            <a:xfrm>
              <a:off x="4505497" y="0"/>
              <a:ext cx="39485" cy="5143500"/>
            </a:xfrm>
            <a:prstGeom prst="rect">
              <a:avLst/>
            </a:prstGeom>
            <a:solidFill>
              <a:srgbClr val="FFCA00"/>
            </a:solidFill>
            <a:ln w="2076" cap="flat">
              <a:noFill/>
              <a:prstDash val="solid"/>
              <a:miter/>
            </a:ln>
            <a:effectLst/>
          </p:spPr>
          <p:txBody>
            <a:bodyPr/>
            <a:lstStyle/>
            <a:p>
              <a:endParaRPr lang="en-US" sz="2400" dirty="0"/>
            </a:p>
          </p:txBody>
        </p:sp>
        <p:sp>
          <p:nvSpPr>
            <p:cNvPr id="17" name="Rectangle 16">
              <a:extLst>
                <a:ext uri="{FF2B5EF4-FFF2-40B4-BE49-F238E27FC236}">
                  <a16:creationId xmlns:a16="http://schemas.microsoft.com/office/drawing/2014/main" id="{5E12F313-2805-5AF8-30D5-85C142EE1851}"/>
                </a:ext>
              </a:extLst>
            </p:cNvPr>
            <p:cNvSpPr/>
            <p:nvPr/>
          </p:nvSpPr>
          <p:spPr>
            <a:xfrm>
              <a:off x="4607328" y="0"/>
              <a:ext cx="39485" cy="5143500"/>
            </a:xfrm>
            <a:prstGeom prst="rect">
              <a:avLst/>
            </a:prstGeom>
            <a:solidFill>
              <a:srgbClr val="FFCA00"/>
            </a:solidFill>
            <a:ln w="2076" cap="flat">
              <a:noFill/>
              <a:prstDash val="solid"/>
              <a:miter/>
            </a:ln>
            <a:effectLst/>
          </p:spPr>
          <p:txBody>
            <a:bodyPr/>
            <a:lstStyle/>
            <a:p>
              <a:endParaRPr lang="en-US" sz="2400" dirty="0"/>
            </a:p>
          </p:txBody>
        </p:sp>
        <p:sp>
          <p:nvSpPr>
            <p:cNvPr id="18" name="Rectangle 17">
              <a:extLst>
                <a:ext uri="{FF2B5EF4-FFF2-40B4-BE49-F238E27FC236}">
                  <a16:creationId xmlns:a16="http://schemas.microsoft.com/office/drawing/2014/main" id="{18E40480-D404-BC0F-60A0-C53B11AC8D47}"/>
                </a:ext>
              </a:extLst>
            </p:cNvPr>
            <p:cNvSpPr/>
            <p:nvPr/>
          </p:nvSpPr>
          <p:spPr>
            <a:xfrm>
              <a:off x="4709159" y="0"/>
              <a:ext cx="41563" cy="5143500"/>
            </a:xfrm>
            <a:prstGeom prst="rect">
              <a:avLst/>
            </a:prstGeom>
            <a:solidFill>
              <a:srgbClr val="FFCA00"/>
            </a:solidFill>
            <a:ln w="2076" cap="flat">
              <a:noFill/>
              <a:prstDash val="solid"/>
              <a:miter/>
            </a:ln>
            <a:effectLst/>
          </p:spPr>
          <p:txBody>
            <a:bodyPr/>
            <a:lstStyle/>
            <a:p>
              <a:endParaRPr lang="en-US" sz="2400" dirty="0"/>
            </a:p>
          </p:txBody>
        </p:sp>
        <p:sp>
          <p:nvSpPr>
            <p:cNvPr id="19" name="Rectangle 18">
              <a:extLst>
                <a:ext uri="{FF2B5EF4-FFF2-40B4-BE49-F238E27FC236}">
                  <a16:creationId xmlns:a16="http://schemas.microsoft.com/office/drawing/2014/main" id="{433972D9-6A07-6AD3-6015-09240B295457}"/>
                </a:ext>
              </a:extLst>
            </p:cNvPr>
            <p:cNvSpPr/>
            <p:nvPr/>
          </p:nvSpPr>
          <p:spPr>
            <a:xfrm>
              <a:off x="4810990" y="0"/>
              <a:ext cx="41563" cy="5143500"/>
            </a:xfrm>
            <a:prstGeom prst="rect">
              <a:avLst/>
            </a:prstGeom>
            <a:solidFill>
              <a:srgbClr val="FFCA00"/>
            </a:solidFill>
            <a:ln w="2076" cap="flat">
              <a:noFill/>
              <a:prstDash val="solid"/>
              <a:miter/>
            </a:ln>
            <a:effectLst/>
          </p:spPr>
          <p:txBody>
            <a:bodyPr/>
            <a:lstStyle/>
            <a:p>
              <a:endParaRPr lang="en-US" sz="2400" dirty="0"/>
            </a:p>
          </p:txBody>
        </p:sp>
        <p:sp>
          <p:nvSpPr>
            <p:cNvPr id="20" name="Rectangle 19">
              <a:extLst>
                <a:ext uri="{FF2B5EF4-FFF2-40B4-BE49-F238E27FC236}">
                  <a16:creationId xmlns:a16="http://schemas.microsoft.com/office/drawing/2014/main" id="{6349F3AA-D3BD-C4F0-E55F-18DA233436F9}"/>
                </a:ext>
              </a:extLst>
            </p:cNvPr>
            <p:cNvSpPr/>
            <p:nvPr/>
          </p:nvSpPr>
          <p:spPr>
            <a:xfrm>
              <a:off x="4912821" y="0"/>
              <a:ext cx="41563" cy="5143500"/>
            </a:xfrm>
            <a:prstGeom prst="rect">
              <a:avLst/>
            </a:prstGeom>
            <a:solidFill>
              <a:srgbClr val="FFCA00"/>
            </a:solidFill>
            <a:ln w="2076" cap="flat">
              <a:noFill/>
              <a:prstDash val="solid"/>
              <a:miter/>
            </a:ln>
            <a:effectLst/>
          </p:spPr>
          <p:txBody>
            <a:bodyPr/>
            <a:lstStyle/>
            <a:p>
              <a:endParaRPr lang="en-US" sz="2400" dirty="0"/>
            </a:p>
          </p:txBody>
        </p:sp>
        <p:sp>
          <p:nvSpPr>
            <p:cNvPr id="21" name="Rectangle 20">
              <a:extLst>
                <a:ext uri="{FF2B5EF4-FFF2-40B4-BE49-F238E27FC236}">
                  <a16:creationId xmlns:a16="http://schemas.microsoft.com/office/drawing/2014/main" id="{8DBC7B5E-46C2-CF12-8FB2-09B99C19BC1D}"/>
                </a:ext>
              </a:extLst>
            </p:cNvPr>
            <p:cNvSpPr/>
            <p:nvPr/>
          </p:nvSpPr>
          <p:spPr>
            <a:xfrm rot="10800000" flipV="1">
              <a:off x="5014652" y="0"/>
              <a:ext cx="41563" cy="5143500"/>
            </a:xfrm>
            <a:prstGeom prst="rect">
              <a:avLst/>
            </a:prstGeom>
            <a:solidFill>
              <a:srgbClr val="FFCA00"/>
            </a:solidFill>
            <a:ln w="2076" cap="flat">
              <a:noFill/>
              <a:prstDash val="solid"/>
              <a:miter/>
            </a:ln>
            <a:effectLst/>
          </p:spPr>
          <p:txBody>
            <a:bodyPr/>
            <a:lstStyle/>
            <a:p>
              <a:endParaRPr lang="en-US" sz="2400" dirty="0"/>
            </a:p>
          </p:txBody>
        </p:sp>
        <p:sp>
          <p:nvSpPr>
            <p:cNvPr id="22" name="Rectangle 21">
              <a:extLst>
                <a:ext uri="{FF2B5EF4-FFF2-40B4-BE49-F238E27FC236}">
                  <a16:creationId xmlns:a16="http://schemas.microsoft.com/office/drawing/2014/main" id="{B26B253F-F13A-8973-DBA9-0B343B1B7F5C}"/>
                </a:ext>
              </a:extLst>
            </p:cNvPr>
            <p:cNvSpPr/>
            <p:nvPr/>
          </p:nvSpPr>
          <p:spPr>
            <a:xfrm>
              <a:off x="5116483" y="0"/>
              <a:ext cx="41563" cy="5143500"/>
            </a:xfrm>
            <a:prstGeom prst="rect">
              <a:avLst/>
            </a:prstGeom>
            <a:solidFill>
              <a:srgbClr val="FFCA00"/>
            </a:solidFill>
            <a:ln w="2076" cap="flat">
              <a:noFill/>
              <a:prstDash val="solid"/>
              <a:miter/>
            </a:ln>
            <a:effectLst/>
          </p:spPr>
          <p:txBody>
            <a:bodyPr/>
            <a:lstStyle/>
            <a:p>
              <a:endParaRPr lang="en-US" sz="2400" dirty="0"/>
            </a:p>
          </p:txBody>
        </p:sp>
      </p:grpSp>
      <p:sp>
        <p:nvSpPr>
          <p:cNvPr id="8" name="Biombo">
            <a:extLst>
              <a:ext uri="{FF2B5EF4-FFF2-40B4-BE49-F238E27FC236}">
                <a16:creationId xmlns:a16="http://schemas.microsoft.com/office/drawing/2014/main" id="{57A12279-7199-E308-DB33-C137D8C254C5}"/>
              </a:ext>
            </a:extLst>
          </p:cNvPr>
          <p:cNvSpPr/>
          <p:nvPr/>
        </p:nvSpPr>
        <p:spPr>
          <a:xfrm>
            <a:off x="0" y="0"/>
            <a:ext cx="4239490" cy="5143500"/>
          </a:xfrm>
          <a:prstGeom prst="rect">
            <a:avLst/>
          </a:prstGeom>
          <a:blipFill>
            <a:blip r:embed="rId3"/>
            <a:stretch>
              <a:fillRect/>
            </a:stretch>
          </a:blipFill>
          <a:ln w="2076" cap="flat">
            <a:noFill/>
            <a:prstDash val="solid"/>
            <a:miter/>
          </a:ln>
        </p:spPr>
        <p:txBody>
          <a:bodyPr/>
          <a:lstStyle/>
          <a:p>
            <a:endParaRPr lang="en-US" sz="2400" dirty="0"/>
          </a:p>
        </p:txBody>
      </p:sp>
      <p:pic>
        <p:nvPicPr>
          <p:cNvPr id="23" name="Graphic 22">
            <a:extLst>
              <a:ext uri="{FF2B5EF4-FFF2-40B4-BE49-F238E27FC236}">
                <a16:creationId xmlns:a16="http://schemas.microsoft.com/office/drawing/2014/main" id="{DEC10F4D-0AE1-1840-1F08-7C7B37703E7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426757" y="177467"/>
            <a:ext cx="645569" cy="313941"/>
          </a:xfrm>
          <a:prstGeom prst="rect">
            <a:avLst/>
          </a:prstGeom>
        </p:spPr>
      </p:pic>
      <p:sp>
        <p:nvSpPr>
          <p:cNvPr id="12" name="Title 1">
            <a:extLst>
              <a:ext uri="{FF2B5EF4-FFF2-40B4-BE49-F238E27FC236}">
                <a16:creationId xmlns:a16="http://schemas.microsoft.com/office/drawing/2014/main" id="{4BD61195-D377-B774-6E79-69AEEE86FD99}"/>
              </a:ext>
            </a:extLst>
          </p:cNvPr>
          <p:cNvSpPr>
            <a:spLocks noGrp="1"/>
          </p:cNvSpPr>
          <p:nvPr>
            <p:ph type="ctrTitle" hasCustomPrompt="1"/>
          </p:nvPr>
        </p:nvSpPr>
        <p:spPr>
          <a:xfrm>
            <a:off x="243001" y="243000"/>
            <a:ext cx="3852881" cy="3257896"/>
          </a:xfrm>
        </p:spPr>
        <p:txBody>
          <a:bodyPr anchor="t" anchorCtr="0"/>
          <a:lstStyle>
            <a:lvl1pPr algn="l">
              <a:lnSpc>
                <a:spcPct val="130000"/>
              </a:lnSpc>
              <a:spcBef>
                <a:spcPts val="0"/>
              </a:spcBef>
              <a:spcAft>
                <a:spcPts val="600"/>
              </a:spcAft>
              <a:defRPr sz="4050">
                <a:solidFill>
                  <a:schemeClr val="tx1"/>
                </a:solidFill>
              </a:defRPr>
            </a:lvl1pPr>
          </a:lstStyle>
          <a:p>
            <a:r>
              <a:rPr lang="en-US"/>
              <a:t>Section title – option 1</a:t>
            </a:r>
          </a:p>
        </p:txBody>
      </p:sp>
    </p:spTree>
    <p:extLst>
      <p:ext uri="{BB962C8B-B14F-4D97-AF65-F5344CB8AC3E}">
        <p14:creationId xmlns:p14="http://schemas.microsoft.com/office/powerpoint/2010/main" val="3198342482"/>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Section Divider">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7B7EB3F-0D55-1981-8DBC-13E37BFB4B9F}"/>
              </a:ext>
            </a:extLst>
          </p:cNvPr>
          <p:cNvPicPr>
            <a:picLocks noChangeAspect="1"/>
          </p:cNvPicPr>
          <p:nvPr userDrawn="1"/>
        </p:nvPicPr>
        <p:blipFill>
          <a:blip r:embed="rId2" cstate="hqprint">
            <a:extLst>
              <a:ext uri="{28A0092B-C50C-407E-A947-70E740481C1C}">
                <a14:useLocalDpi xmlns:a14="http://schemas.microsoft.com/office/drawing/2010/main"/>
              </a:ext>
            </a:extLst>
          </a:blip>
          <a:srcRect l="-24881"/>
          <a:stretch>
            <a:fillRect/>
          </a:stretch>
        </p:blipFill>
        <p:spPr>
          <a:xfrm>
            <a:off x="2331417" y="0"/>
            <a:ext cx="6812583" cy="5143500"/>
          </a:xfrm>
          <a:prstGeom prst="rect">
            <a:avLst/>
          </a:prstGeom>
        </p:spPr>
      </p:pic>
      <p:grpSp>
        <p:nvGrpSpPr>
          <p:cNvPr id="10" name="Grate">
            <a:extLst>
              <a:ext uri="{FF2B5EF4-FFF2-40B4-BE49-F238E27FC236}">
                <a16:creationId xmlns:a16="http://schemas.microsoft.com/office/drawing/2014/main" id="{8D608C3E-82F3-1C9A-FE86-84E68AA19B2F}"/>
              </a:ext>
            </a:extLst>
          </p:cNvPr>
          <p:cNvGrpSpPr/>
          <p:nvPr userDrawn="1"/>
        </p:nvGrpSpPr>
        <p:grpSpPr>
          <a:xfrm>
            <a:off x="4301836" y="0"/>
            <a:ext cx="856210" cy="5143500"/>
            <a:chOff x="4301836" y="0"/>
            <a:chExt cx="856210" cy="5143500"/>
          </a:xfrm>
        </p:grpSpPr>
        <p:sp>
          <p:nvSpPr>
            <p:cNvPr id="9" name="Rectangle 8">
              <a:extLst>
                <a:ext uri="{FF2B5EF4-FFF2-40B4-BE49-F238E27FC236}">
                  <a16:creationId xmlns:a16="http://schemas.microsoft.com/office/drawing/2014/main" id="{FA667F7F-8872-1255-2640-37A52CD8BC1B}"/>
                </a:ext>
              </a:extLst>
            </p:cNvPr>
            <p:cNvSpPr/>
            <p:nvPr/>
          </p:nvSpPr>
          <p:spPr>
            <a:xfrm>
              <a:off x="4301836" y="0"/>
              <a:ext cx="39485" cy="5143500"/>
            </a:xfrm>
            <a:prstGeom prst="rect">
              <a:avLst/>
            </a:prstGeom>
            <a:solidFill>
              <a:srgbClr val="FFCA00"/>
            </a:solidFill>
            <a:ln w="2076" cap="flat">
              <a:noFill/>
              <a:prstDash val="solid"/>
              <a:miter/>
            </a:ln>
            <a:effectLst/>
          </p:spPr>
          <p:txBody>
            <a:bodyPr/>
            <a:lstStyle/>
            <a:p>
              <a:endParaRPr lang="en-US" sz="2400" dirty="0"/>
            </a:p>
          </p:txBody>
        </p:sp>
        <p:sp>
          <p:nvSpPr>
            <p:cNvPr id="13" name="Rectangle 12">
              <a:extLst>
                <a:ext uri="{FF2B5EF4-FFF2-40B4-BE49-F238E27FC236}">
                  <a16:creationId xmlns:a16="http://schemas.microsoft.com/office/drawing/2014/main" id="{5593FEE5-4D94-9DB9-ED3C-A0A40932D38D}"/>
                </a:ext>
              </a:extLst>
            </p:cNvPr>
            <p:cNvSpPr/>
            <p:nvPr/>
          </p:nvSpPr>
          <p:spPr>
            <a:xfrm>
              <a:off x="4403667" y="0"/>
              <a:ext cx="39485" cy="5143500"/>
            </a:xfrm>
            <a:prstGeom prst="rect">
              <a:avLst/>
            </a:prstGeom>
            <a:solidFill>
              <a:srgbClr val="FFCA00"/>
            </a:solidFill>
            <a:ln w="2076" cap="flat">
              <a:noFill/>
              <a:prstDash val="solid"/>
              <a:miter/>
            </a:ln>
            <a:effectLst/>
          </p:spPr>
          <p:txBody>
            <a:bodyPr/>
            <a:lstStyle/>
            <a:p>
              <a:endParaRPr lang="en-US" sz="2400" dirty="0"/>
            </a:p>
          </p:txBody>
        </p:sp>
        <p:sp>
          <p:nvSpPr>
            <p:cNvPr id="16" name="Rectangle 15">
              <a:extLst>
                <a:ext uri="{FF2B5EF4-FFF2-40B4-BE49-F238E27FC236}">
                  <a16:creationId xmlns:a16="http://schemas.microsoft.com/office/drawing/2014/main" id="{BAAEB85A-275F-79C9-EEAE-CBA03C0974D2}"/>
                </a:ext>
              </a:extLst>
            </p:cNvPr>
            <p:cNvSpPr/>
            <p:nvPr/>
          </p:nvSpPr>
          <p:spPr>
            <a:xfrm>
              <a:off x="4505497" y="0"/>
              <a:ext cx="39485" cy="5143500"/>
            </a:xfrm>
            <a:prstGeom prst="rect">
              <a:avLst/>
            </a:prstGeom>
            <a:solidFill>
              <a:srgbClr val="FFCA00"/>
            </a:solidFill>
            <a:ln w="2076" cap="flat">
              <a:noFill/>
              <a:prstDash val="solid"/>
              <a:miter/>
            </a:ln>
            <a:effectLst/>
          </p:spPr>
          <p:txBody>
            <a:bodyPr/>
            <a:lstStyle/>
            <a:p>
              <a:endParaRPr lang="en-US" sz="2400" dirty="0"/>
            </a:p>
          </p:txBody>
        </p:sp>
        <p:sp>
          <p:nvSpPr>
            <p:cNvPr id="17" name="Rectangle 16">
              <a:extLst>
                <a:ext uri="{FF2B5EF4-FFF2-40B4-BE49-F238E27FC236}">
                  <a16:creationId xmlns:a16="http://schemas.microsoft.com/office/drawing/2014/main" id="{5E12F313-2805-5AF8-30D5-85C142EE1851}"/>
                </a:ext>
              </a:extLst>
            </p:cNvPr>
            <p:cNvSpPr/>
            <p:nvPr/>
          </p:nvSpPr>
          <p:spPr>
            <a:xfrm>
              <a:off x="4607328" y="0"/>
              <a:ext cx="39485" cy="5143500"/>
            </a:xfrm>
            <a:prstGeom prst="rect">
              <a:avLst/>
            </a:prstGeom>
            <a:solidFill>
              <a:srgbClr val="FFCA00"/>
            </a:solidFill>
            <a:ln w="2076" cap="flat">
              <a:noFill/>
              <a:prstDash val="solid"/>
              <a:miter/>
            </a:ln>
            <a:effectLst/>
          </p:spPr>
          <p:txBody>
            <a:bodyPr/>
            <a:lstStyle/>
            <a:p>
              <a:endParaRPr lang="en-US" sz="2400" dirty="0"/>
            </a:p>
          </p:txBody>
        </p:sp>
        <p:sp>
          <p:nvSpPr>
            <p:cNvPr id="18" name="Rectangle 17">
              <a:extLst>
                <a:ext uri="{FF2B5EF4-FFF2-40B4-BE49-F238E27FC236}">
                  <a16:creationId xmlns:a16="http://schemas.microsoft.com/office/drawing/2014/main" id="{18E40480-D404-BC0F-60A0-C53B11AC8D47}"/>
                </a:ext>
              </a:extLst>
            </p:cNvPr>
            <p:cNvSpPr/>
            <p:nvPr/>
          </p:nvSpPr>
          <p:spPr>
            <a:xfrm>
              <a:off x="4709159" y="0"/>
              <a:ext cx="41563" cy="5143500"/>
            </a:xfrm>
            <a:prstGeom prst="rect">
              <a:avLst/>
            </a:prstGeom>
            <a:solidFill>
              <a:srgbClr val="FFCA00"/>
            </a:solidFill>
            <a:ln w="2076" cap="flat">
              <a:noFill/>
              <a:prstDash val="solid"/>
              <a:miter/>
            </a:ln>
            <a:effectLst/>
          </p:spPr>
          <p:txBody>
            <a:bodyPr/>
            <a:lstStyle/>
            <a:p>
              <a:endParaRPr lang="en-US" sz="2400" dirty="0"/>
            </a:p>
          </p:txBody>
        </p:sp>
        <p:sp>
          <p:nvSpPr>
            <p:cNvPr id="19" name="Rectangle 18">
              <a:extLst>
                <a:ext uri="{FF2B5EF4-FFF2-40B4-BE49-F238E27FC236}">
                  <a16:creationId xmlns:a16="http://schemas.microsoft.com/office/drawing/2014/main" id="{433972D9-6A07-6AD3-6015-09240B295457}"/>
                </a:ext>
              </a:extLst>
            </p:cNvPr>
            <p:cNvSpPr/>
            <p:nvPr/>
          </p:nvSpPr>
          <p:spPr>
            <a:xfrm>
              <a:off x="4810990" y="0"/>
              <a:ext cx="41563" cy="5143500"/>
            </a:xfrm>
            <a:prstGeom prst="rect">
              <a:avLst/>
            </a:prstGeom>
            <a:solidFill>
              <a:srgbClr val="FFCA00"/>
            </a:solidFill>
            <a:ln w="2076" cap="flat">
              <a:noFill/>
              <a:prstDash val="solid"/>
              <a:miter/>
            </a:ln>
            <a:effectLst/>
          </p:spPr>
          <p:txBody>
            <a:bodyPr/>
            <a:lstStyle/>
            <a:p>
              <a:endParaRPr lang="en-US" sz="2400" dirty="0"/>
            </a:p>
          </p:txBody>
        </p:sp>
        <p:sp>
          <p:nvSpPr>
            <p:cNvPr id="20" name="Rectangle 19">
              <a:extLst>
                <a:ext uri="{FF2B5EF4-FFF2-40B4-BE49-F238E27FC236}">
                  <a16:creationId xmlns:a16="http://schemas.microsoft.com/office/drawing/2014/main" id="{6349F3AA-D3BD-C4F0-E55F-18DA233436F9}"/>
                </a:ext>
              </a:extLst>
            </p:cNvPr>
            <p:cNvSpPr/>
            <p:nvPr/>
          </p:nvSpPr>
          <p:spPr>
            <a:xfrm>
              <a:off x="4912821" y="0"/>
              <a:ext cx="41563" cy="5143500"/>
            </a:xfrm>
            <a:prstGeom prst="rect">
              <a:avLst/>
            </a:prstGeom>
            <a:solidFill>
              <a:srgbClr val="FFCA00"/>
            </a:solidFill>
            <a:ln w="2076" cap="flat">
              <a:noFill/>
              <a:prstDash val="solid"/>
              <a:miter/>
            </a:ln>
            <a:effectLst/>
          </p:spPr>
          <p:txBody>
            <a:bodyPr/>
            <a:lstStyle/>
            <a:p>
              <a:endParaRPr lang="en-US" sz="2400" dirty="0"/>
            </a:p>
          </p:txBody>
        </p:sp>
        <p:sp>
          <p:nvSpPr>
            <p:cNvPr id="21" name="Rectangle 20">
              <a:extLst>
                <a:ext uri="{FF2B5EF4-FFF2-40B4-BE49-F238E27FC236}">
                  <a16:creationId xmlns:a16="http://schemas.microsoft.com/office/drawing/2014/main" id="{8DBC7B5E-46C2-CF12-8FB2-09B99C19BC1D}"/>
                </a:ext>
              </a:extLst>
            </p:cNvPr>
            <p:cNvSpPr/>
            <p:nvPr/>
          </p:nvSpPr>
          <p:spPr>
            <a:xfrm rot="10800000" flipV="1">
              <a:off x="5014652" y="0"/>
              <a:ext cx="41563" cy="5143500"/>
            </a:xfrm>
            <a:prstGeom prst="rect">
              <a:avLst/>
            </a:prstGeom>
            <a:solidFill>
              <a:srgbClr val="FFCA00"/>
            </a:solidFill>
            <a:ln w="2076" cap="flat">
              <a:noFill/>
              <a:prstDash val="solid"/>
              <a:miter/>
            </a:ln>
            <a:effectLst/>
          </p:spPr>
          <p:txBody>
            <a:bodyPr/>
            <a:lstStyle/>
            <a:p>
              <a:endParaRPr lang="en-US" sz="2400" dirty="0"/>
            </a:p>
          </p:txBody>
        </p:sp>
        <p:sp>
          <p:nvSpPr>
            <p:cNvPr id="22" name="Rectangle 21">
              <a:extLst>
                <a:ext uri="{FF2B5EF4-FFF2-40B4-BE49-F238E27FC236}">
                  <a16:creationId xmlns:a16="http://schemas.microsoft.com/office/drawing/2014/main" id="{B26B253F-F13A-8973-DBA9-0B343B1B7F5C}"/>
                </a:ext>
              </a:extLst>
            </p:cNvPr>
            <p:cNvSpPr/>
            <p:nvPr/>
          </p:nvSpPr>
          <p:spPr>
            <a:xfrm>
              <a:off x="5116483" y="0"/>
              <a:ext cx="41563" cy="5143500"/>
            </a:xfrm>
            <a:prstGeom prst="rect">
              <a:avLst/>
            </a:prstGeom>
            <a:solidFill>
              <a:srgbClr val="FFCA00"/>
            </a:solidFill>
            <a:ln w="2076" cap="flat">
              <a:noFill/>
              <a:prstDash val="solid"/>
              <a:miter/>
            </a:ln>
            <a:effectLst/>
          </p:spPr>
          <p:txBody>
            <a:bodyPr/>
            <a:lstStyle/>
            <a:p>
              <a:endParaRPr lang="en-US" sz="2400" dirty="0"/>
            </a:p>
          </p:txBody>
        </p:sp>
      </p:grpSp>
      <p:sp>
        <p:nvSpPr>
          <p:cNvPr id="8" name="Biombo">
            <a:extLst>
              <a:ext uri="{FF2B5EF4-FFF2-40B4-BE49-F238E27FC236}">
                <a16:creationId xmlns:a16="http://schemas.microsoft.com/office/drawing/2014/main" id="{57A12279-7199-E308-DB33-C137D8C254C5}"/>
              </a:ext>
            </a:extLst>
          </p:cNvPr>
          <p:cNvSpPr/>
          <p:nvPr/>
        </p:nvSpPr>
        <p:spPr>
          <a:xfrm>
            <a:off x="0" y="0"/>
            <a:ext cx="4239490" cy="5143500"/>
          </a:xfrm>
          <a:prstGeom prst="rect">
            <a:avLst/>
          </a:prstGeom>
          <a:blipFill>
            <a:blip r:embed="rId3"/>
            <a:stretch>
              <a:fillRect/>
            </a:stretch>
          </a:blipFill>
          <a:ln w="2076" cap="flat">
            <a:noFill/>
            <a:prstDash val="solid"/>
            <a:miter/>
          </a:ln>
        </p:spPr>
        <p:txBody>
          <a:bodyPr/>
          <a:lstStyle/>
          <a:p>
            <a:endParaRPr lang="en-US" sz="2400" dirty="0"/>
          </a:p>
        </p:txBody>
      </p:sp>
      <p:pic>
        <p:nvPicPr>
          <p:cNvPr id="23" name="Graphic 22">
            <a:extLst>
              <a:ext uri="{FF2B5EF4-FFF2-40B4-BE49-F238E27FC236}">
                <a16:creationId xmlns:a16="http://schemas.microsoft.com/office/drawing/2014/main" id="{DEC10F4D-0AE1-1840-1F08-7C7B37703E7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426757" y="177467"/>
            <a:ext cx="645569" cy="313941"/>
          </a:xfrm>
          <a:prstGeom prst="rect">
            <a:avLst/>
          </a:prstGeom>
        </p:spPr>
      </p:pic>
      <p:sp>
        <p:nvSpPr>
          <p:cNvPr id="14" name="Title 1">
            <a:extLst>
              <a:ext uri="{FF2B5EF4-FFF2-40B4-BE49-F238E27FC236}">
                <a16:creationId xmlns:a16="http://schemas.microsoft.com/office/drawing/2014/main" id="{E38DE0D0-2571-7570-809E-8B7BB185DD1C}"/>
              </a:ext>
            </a:extLst>
          </p:cNvPr>
          <p:cNvSpPr>
            <a:spLocks noGrp="1"/>
          </p:cNvSpPr>
          <p:nvPr>
            <p:ph type="ctrTitle" hasCustomPrompt="1"/>
          </p:nvPr>
        </p:nvSpPr>
        <p:spPr>
          <a:xfrm>
            <a:off x="243001" y="243000"/>
            <a:ext cx="3852881" cy="3257896"/>
          </a:xfrm>
        </p:spPr>
        <p:txBody>
          <a:bodyPr anchor="t" anchorCtr="0"/>
          <a:lstStyle>
            <a:lvl1pPr algn="l">
              <a:lnSpc>
                <a:spcPct val="130000"/>
              </a:lnSpc>
              <a:spcBef>
                <a:spcPts val="0"/>
              </a:spcBef>
              <a:spcAft>
                <a:spcPts val="600"/>
              </a:spcAft>
              <a:defRPr sz="4050">
                <a:solidFill>
                  <a:schemeClr val="tx1"/>
                </a:solidFill>
              </a:defRPr>
            </a:lvl1pPr>
          </a:lstStyle>
          <a:p>
            <a:r>
              <a:rPr lang="en-US"/>
              <a:t>Section title – option 1</a:t>
            </a:r>
          </a:p>
        </p:txBody>
      </p:sp>
    </p:spTree>
    <p:extLst>
      <p:ext uri="{BB962C8B-B14F-4D97-AF65-F5344CB8AC3E}">
        <p14:creationId xmlns:p14="http://schemas.microsoft.com/office/powerpoint/2010/main" val="3020540760"/>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Section Divi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9C6E08-59B4-FC89-0F01-31304E1CCD08}"/>
              </a:ext>
            </a:extLst>
          </p:cNvPr>
          <p:cNvPicPr>
            <a:picLocks noChangeAspect="1"/>
          </p:cNvPicPr>
          <p:nvPr userDrawn="1"/>
        </p:nvPicPr>
        <p:blipFill>
          <a:blip r:embed="rId2">
            <a:extLst>
              <a:ext uri="{28A0092B-C50C-407E-A947-70E740481C1C}">
                <a14:useLocalDpi xmlns:a14="http://schemas.microsoft.com/office/drawing/2010/main" val="0"/>
              </a:ext>
            </a:extLst>
          </a:blip>
          <a:srcRect t="18154" b="13408"/>
          <a:stretch>
            <a:fillRect/>
          </a:stretch>
        </p:blipFill>
        <p:spPr>
          <a:xfrm>
            <a:off x="4129350" y="0"/>
            <a:ext cx="5014650" cy="5143500"/>
          </a:xfrm>
          <a:prstGeom prst="rect">
            <a:avLst/>
          </a:prstGeom>
        </p:spPr>
      </p:pic>
      <p:grpSp>
        <p:nvGrpSpPr>
          <p:cNvPr id="10" name="Grate">
            <a:extLst>
              <a:ext uri="{FF2B5EF4-FFF2-40B4-BE49-F238E27FC236}">
                <a16:creationId xmlns:a16="http://schemas.microsoft.com/office/drawing/2014/main" id="{8D608C3E-82F3-1C9A-FE86-84E68AA19B2F}"/>
              </a:ext>
            </a:extLst>
          </p:cNvPr>
          <p:cNvGrpSpPr/>
          <p:nvPr userDrawn="1"/>
        </p:nvGrpSpPr>
        <p:grpSpPr>
          <a:xfrm>
            <a:off x="4301836" y="0"/>
            <a:ext cx="856210" cy="5143500"/>
            <a:chOff x="4301836" y="0"/>
            <a:chExt cx="856210" cy="5143500"/>
          </a:xfrm>
        </p:grpSpPr>
        <p:sp>
          <p:nvSpPr>
            <p:cNvPr id="9" name="Rectangle 8">
              <a:extLst>
                <a:ext uri="{FF2B5EF4-FFF2-40B4-BE49-F238E27FC236}">
                  <a16:creationId xmlns:a16="http://schemas.microsoft.com/office/drawing/2014/main" id="{FA667F7F-8872-1255-2640-37A52CD8BC1B}"/>
                </a:ext>
              </a:extLst>
            </p:cNvPr>
            <p:cNvSpPr/>
            <p:nvPr/>
          </p:nvSpPr>
          <p:spPr>
            <a:xfrm>
              <a:off x="4301836" y="0"/>
              <a:ext cx="39485" cy="5143500"/>
            </a:xfrm>
            <a:prstGeom prst="rect">
              <a:avLst/>
            </a:prstGeom>
            <a:solidFill>
              <a:srgbClr val="FFCA00"/>
            </a:solidFill>
            <a:ln w="2076" cap="flat">
              <a:noFill/>
              <a:prstDash val="solid"/>
              <a:miter/>
            </a:ln>
            <a:effectLst/>
          </p:spPr>
          <p:txBody>
            <a:bodyPr/>
            <a:lstStyle/>
            <a:p>
              <a:endParaRPr lang="en-US" sz="2400" dirty="0"/>
            </a:p>
          </p:txBody>
        </p:sp>
        <p:sp>
          <p:nvSpPr>
            <p:cNvPr id="13" name="Rectangle 12">
              <a:extLst>
                <a:ext uri="{FF2B5EF4-FFF2-40B4-BE49-F238E27FC236}">
                  <a16:creationId xmlns:a16="http://schemas.microsoft.com/office/drawing/2014/main" id="{5593FEE5-4D94-9DB9-ED3C-A0A40932D38D}"/>
                </a:ext>
              </a:extLst>
            </p:cNvPr>
            <p:cNvSpPr/>
            <p:nvPr/>
          </p:nvSpPr>
          <p:spPr>
            <a:xfrm>
              <a:off x="4403667" y="0"/>
              <a:ext cx="39485" cy="5143500"/>
            </a:xfrm>
            <a:prstGeom prst="rect">
              <a:avLst/>
            </a:prstGeom>
            <a:solidFill>
              <a:srgbClr val="FFCA00"/>
            </a:solidFill>
            <a:ln w="2076" cap="flat">
              <a:noFill/>
              <a:prstDash val="solid"/>
              <a:miter/>
            </a:ln>
            <a:effectLst/>
          </p:spPr>
          <p:txBody>
            <a:bodyPr/>
            <a:lstStyle/>
            <a:p>
              <a:endParaRPr lang="en-US" sz="2400" dirty="0"/>
            </a:p>
          </p:txBody>
        </p:sp>
        <p:sp>
          <p:nvSpPr>
            <p:cNvPr id="16" name="Rectangle 15">
              <a:extLst>
                <a:ext uri="{FF2B5EF4-FFF2-40B4-BE49-F238E27FC236}">
                  <a16:creationId xmlns:a16="http://schemas.microsoft.com/office/drawing/2014/main" id="{BAAEB85A-275F-79C9-EEAE-CBA03C0974D2}"/>
                </a:ext>
              </a:extLst>
            </p:cNvPr>
            <p:cNvSpPr/>
            <p:nvPr/>
          </p:nvSpPr>
          <p:spPr>
            <a:xfrm>
              <a:off x="4505497" y="0"/>
              <a:ext cx="39485" cy="5143500"/>
            </a:xfrm>
            <a:prstGeom prst="rect">
              <a:avLst/>
            </a:prstGeom>
            <a:solidFill>
              <a:srgbClr val="FFCA00"/>
            </a:solidFill>
            <a:ln w="2076" cap="flat">
              <a:noFill/>
              <a:prstDash val="solid"/>
              <a:miter/>
            </a:ln>
            <a:effectLst/>
          </p:spPr>
          <p:txBody>
            <a:bodyPr/>
            <a:lstStyle/>
            <a:p>
              <a:endParaRPr lang="en-US" sz="2400" dirty="0"/>
            </a:p>
          </p:txBody>
        </p:sp>
        <p:sp>
          <p:nvSpPr>
            <p:cNvPr id="17" name="Rectangle 16">
              <a:extLst>
                <a:ext uri="{FF2B5EF4-FFF2-40B4-BE49-F238E27FC236}">
                  <a16:creationId xmlns:a16="http://schemas.microsoft.com/office/drawing/2014/main" id="{5E12F313-2805-5AF8-30D5-85C142EE1851}"/>
                </a:ext>
              </a:extLst>
            </p:cNvPr>
            <p:cNvSpPr/>
            <p:nvPr/>
          </p:nvSpPr>
          <p:spPr>
            <a:xfrm>
              <a:off x="4607328" y="0"/>
              <a:ext cx="39485" cy="5143500"/>
            </a:xfrm>
            <a:prstGeom prst="rect">
              <a:avLst/>
            </a:prstGeom>
            <a:solidFill>
              <a:srgbClr val="FFCA00"/>
            </a:solidFill>
            <a:ln w="2076" cap="flat">
              <a:noFill/>
              <a:prstDash val="solid"/>
              <a:miter/>
            </a:ln>
            <a:effectLst/>
          </p:spPr>
          <p:txBody>
            <a:bodyPr/>
            <a:lstStyle/>
            <a:p>
              <a:endParaRPr lang="en-US" sz="2400" dirty="0"/>
            </a:p>
          </p:txBody>
        </p:sp>
        <p:sp>
          <p:nvSpPr>
            <p:cNvPr id="18" name="Rectangle 17">
              <a:extLst>
                <a:ext uri="{FF2B5EF4-FFF2-40B4-BE49-F238E27FC236}">
                  <a16:creationId xmlns:a16="http://schemas.microsoft.com/office/drawing/2014/main" id="{18E40480-D404-BC0F-60A0-C53B11AC8D47}"/>
                </a:ext>
              </a:extLst>
            </p:cNvPr>
            <p:cNvSpPr/>
            <p:nvPr/>
          </p:nvSpPr>
          <p:spPr>
            <a:xfrm>
              <a:off x="4709159" y="0"/>
              <a:ext cx="41563" cy="5143500"/>
            </a:xfrm>
            <a:prstGeom prst="rect">
              <a:avLst/>
            </a:prstGeom>
            <a:solidFill>
              <a:srgbClr val="FFCA00"/>
            </a:solidFill>
            <a:ln w="2076" cap="flat">
              <a:noFill/>
              <a:prstDash val="solid"/>
              <a:miter/>
            </a:ln>
            <a:effectLst/>
          </p:spPr>
          <p:txBody>
            <a:bodyPr/>
            <a:lstStyle/>
            <a:p>
              <a:endParaRPr lang="en-US" sz="2400" dirty="0"/>
            </a:p>
          </p:txBody>
        </p:sp>
        <p:sp>
          <p:nvSpPr>
            <p:cNvPr id="19" name="Rectangle 18">
              <a:extLst>
                <a:ext uri="{FF2B5EF4-FFF2-40B4-BE49-F238E27FC236}">
                  <a16:creationId xmlns:a16="http://schemas.microsoft.com/office/drawing/2014/main" id="{433972D9-6A07-6AD3-6015-09240B295457}"/>
                </a:ext>
              </a:extLst>
            </p:cNvPr>
            <p:cNvSpPr/>
            <p:nvPr/>
          </p:nvSpPr>
          <p:spPr>
            <a:xfrm>
              <a:off x="4810990" y="0"/>
              <a:ext cx="41563" cy="5143500"/>
            </a:xfrm>
            <a:prstGeom prst="rect">
              <a:avLst/>
            </a:prstGeom>
            <a:solidFill>
              <a:srgbClr val="FFCA00"/>
            </a:solidFill>
            <a:ln w="2076" cap="flat">
              <a:noFill/>
              <a:prstDash val="solid"/>
              <a:miter/>
            </a:ln>
            <a:effectLst/>
          </p:spPr>
          <p:txBody>
            <a:bodyPr/>
            <a:lstStyle/>
            <a:p>
              <a:endParaRPr lang="en-US" sz="2400" dirty="0"/>
            </a:p>
          </p:txBody>
        </p:sp>
        <p:sp>
          <p:nvSpPr>
            <p:cNvPr id="20" name="Rectangle 19">
              <a:extLst>
                <a:ext uri="{FF2B5EF4-FFF2-40B4-BE49-F238E27FC236}">
                  <a16:creationId xmlns:a16="http://schemas.microsoft.com/office/drawing/2014/main" id="{6349F3AA-D3BD-C4F0-E55F-18DA233436F9}"/>
                </a:ext>
              </a:extLst>
            </p:cNvPr>
            <p:cNvSpPr/>
            <p:nvPr/>
          </p:nvSpPr>
          <p:spPr>
            <a:xfrm>
              <a:off x="4912821" y="0"/>
              <a:ext cx="41563" cy="5143500"/>
            </a:xfrm>
            <a:prstGeom prst="rect">
              <a:avLst/>
            </a:prstGeom>
            <a:solidFill>
              <a:srgbClr val="FFCA00"/>
            </a:solidFill>
            <a:ln w="2076" cap="flat">
              <a:noFill/>
              <a:prstDash val="solid"/>
              <a:miter/>
            </a:ln>
            <a:effectLst/>
          </p:spPr>
          <p:txBody>
            <a:bodyPr/>
            <a:lstStyle/>
            <a:p>
              <a:endParaRPr lang="en-US" sz="2400" dirty="0"/>
            </a:p>
          </p:txBody>
        </p:sp>
        <p:sp>
          <p:nvSpPr>
            <p:cNvPr id="21" name="Rectangle 20">
              <a:extLst>
                <a:ext uri="{FF2B5EF4-FFF2-40B4-BE49-F238E27FC236}">
                  <a16:creationId xmlns:a16="http://schemas.microsoft.com/office/drawing/2014/main" id="{8DBC7B5E-46C2-CF12-8FB2-09B99C19BC1D}"/>
                </a:ext>
              </a:extLst>
            </p:cNvPr>
            <p:cNvSpPr/>
            <p:nvPr/>
          </p:nvSpPr>
          <p:spPr>
            <a:xfrm rot="10800000" flipV="1">
              <a:off x="5014652" y="0"/>
              <a:ext cx="41563" cy="5143500"/>
            </a:xfrm>
            <a:prstGeom prst="rect">
              <a:avLst/>
            </a:prstGeom>
            <a:solidFill>
              <a:srgbClr val="FFCA00"/>
            </a:solidFill>
            <a:ln w="2076" cap="flat">
              <a:noFill/>
              <a:prstDash val="solid"/>
              <a:miter/>
            </a:ln>
            <a:effectLst/>
          </p:spPr>
          <p:txBody>
            <a:bodyPr/>
            <a:lstStyle/>
            <a:p>
              <a:endParaRPr lang="en-US" sz="2400" dirty="0"/>
            </a:p>
          </p:txBody>
        </p:sp>
        <p:sp>
          <p:nvSpPr>
            <p:cNvPr id="22" name="Rectangle 21">
              <a:extLst>
                <a:ext uri="{FF2B5EF4-FFF2-40B4-BE49-F238E27FC236}">
                  <a16:creationId xmlns:a16="http://schemas.microsoft.com/office/drawing/2014/main" id="{B26B253F-F13A-8973-DBA9-0B343B1B7F5C}"/>
                </a:ext>
              </a:extLst>
            </p:cNvPr>
            <p:cNvSpPr/>
            <p:nvPr/>
          </p:nvSpPr>
          <p:spPr>
            <a:xfrm>
              <a:off x="5116483" y="0"/>
              <a:ext cx="41563" cy="5143500"/>
            </a:xfrm>
            <a:prstGeom prst="rect">
              <a:avLst/>
            </a:prstGeom>
            <a:solidFill>
              <a:srgbClr val="FFCA00"/>
            </a:solidFill>
            <a:ln w="2076" cap="flat">
              <a:noFill/>
              <a:prstDash val="solid"/>
              <a:miter/>
            </a:ln>
            <a:effectLst/>
          </p:spPr>
          <p:txBody>
            <a:bodyPr/>
            <a:lstStyle/>
            <a:p>
              <a:endParaRPr lang="en-US" sz="2400" dirty="0"/>
            </a:p>
          </p:txBody>
        </p:sp>
      </p:grpSp>
      <p:sp>
        <p:nvSpPr>
          <p:cNvPr id="8" name="Biombo">
            <a:extLst>
              <a:ext uri="{FF2B5EF4-FFF2-40B4-BE49-F238E27FC236}">
                <a16:creationId xmlns:a16="http://schemas.microsoft.com/office/drawing/2014/main" id="{57A12279-7199-E308-DB33-C137D8C254C5}"/>
              </a:ext>
            </a:extLst>
          </p:cNvPr>
          <p:cNvSpPr/>
          <p:nvPr/>
        </p:nvSpPr>
        <p:spPr>
          <a:xfrm>
            <a:off x="0" y="0"/>
            <a:ext cx="4239490" cy="5143500"/>
          </a:xfrm>
          <a:prstGeom prst="rect">
            <a:avLst/>
          </a:prstGeom>
          <a:blipFill>
            <a:blip r:embed="rId3"/>
            <a:stretch>
              <a:fillRect/>
            </a:stretch>
          </a:blipFill>
          <a:ln w="2076" cap="flat">
            <a:noFill/>
            <a:prstDash val="solid"/>
            <a:miter/>
          </a:ln>
        </p:spPr>
        <p:txBody>
          <a:bodyPr/>
          <a:lstStyle/>
          <a:p>
            <a:endParaRPr lang="en-US" sz="2400" dirty="0"/>
          </a:p>
        </p:txBody>
      </p:sp>
      <p:pic>
        <p:nvPicPr>
          <p:cNvPr id="23" name="Graphic 22">
            <a:extLst>
              <a:ext uri="{FF2B5EF4-FFF2-40B4-BE49-F238E27FC236}">
                <a16:creationId xmlns:a16="http://schemas.microsoft.com/office/drawing/2014/main" id="{DEC10F4D-0AE1-1840-1F08-7C7B37703E7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426757" y="177467"/>
            <a:ext cx="645569" cy="313941"/>
          </a:xfrm>
          <a:prstGeom prst="rect">
            <a:avLst/>
          </a:prstGeom>
        </p:spPr>
      </p:pic>
      <p:sp>
        <p:nvSpPr>
          <p:cNvPr id="14" name="Title 1">
            <a:extLst>
              <a:ext uri="{FF2B5EF4-FFF2-40B4-BE49-F238E27FC236}">
                <a16:creationId xmlns:a16="http://schemas.microsoft.com/office/drawing/2014/main" id="{E38DE0D0-2571-7570-809E-8B7BB185DD1C}"/>
              </a:ext>
            </a:extLst>
          </p:cNvPr>
          <p:cNvSpPr>
            <a:spLocks noGrp="1"/>
          </p:cNvSpPr>
          <p:nvPr>
            <p:ph type="ctrTitle" hasCustomPrompt="1"/>
          </p:nvPr>
        </p:nvSpPr>
        <p:spPr>
          <a:xfrm>
            <a:off x="243001" y="243000"/>
            <a:ext cx="3852881" cy="3257896"/>
          </a:xfrm>
        </p:spPr>
        <p:txBody>
          <a:bodyPr anchor="t" anchorCtr="0"/>
          <a:lstStyle>
            <a:lvl1pPr algn="l">
              <a:lnSpc>
                <a:spcPct val="130000"/>
              </a:lnSpc>
              <a:spcBef>
                <a:spcPts val="0"/>
              </a:spcBef>
              <a:spcAft>
                <a:spcPts val="600"/>
              </a:spcAft>
              <a:defRPr sz="4050">
                <a:solidFill>
                  <a:schemeClr val="tx1"/>
                </a:solidFill>
              </a:defRPr>
            </a:lvl1pPr>
          </a:lstStyle>
          <a:p>
            <a:r>
              <a:rPr lang="en-US"/>
              <a:t>Section title – option 1</a:t>
            </a:r>
          </a:p>
        </p:txBody>
      </p:sp>
    </p:spTree>
    <p:extLst>
      <p:ext uri="{BB962C8B-B14F-4D97-AF65-F5344CB8AC3E}">
        <p14:creationId xmlns:p14="http://schemas.microsoft.com/office/powerpoint/2010/main" val="5940500"/>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Bullets 1-co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31EEE4-F612-40B6-2471-98BFFDD470DB}"/>
              </a:ext>
            </a:extLst>
          </p:cNvPr>
          <p:cNvSpPr/>
          <p:nvPr userDrawn="1"/>
        </p:nvSpPr>
        <p:spPr>
          <a:xfrm>
            <a:off x="1" y="0"/>
            <a:ext cx="9144000" cy="792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 name="タイトル 3">
            <a:extLst>
              <a:ext uri="{FF2B5EF4-FFF2-40B4-BE49-F238E27FC236}">
                <a16:creationId xmlns:a16="http://schemas.microsoft.com/office/drawing/2014/main" id="{A7DBA0AF-DD85-38E4-141E-8DBCBA76632A}"/>
              </a:ext>
            </a:extLst>
          </p:cNvPr>
          <p:cNvSpPr>
            <a:spLocks noGrp="1"/>
          </p:cNvSpPr>
          <p:nvPr>
            <p:ph type="title"/>
          </p:nvPr>
        </p:nvSpPr>
        <p:spPr>
          <a:xfrm>
            <a:off x="277201" y="151256"/>
            <a:ext cx="8077880" cy="430887"/>
          </a:xfrm>
        </p:spPr>
        <p:txBody>
          <a:bodyPr/>
          <a:lstStyle>
            <a:lvl1pPr>
              <a:defRPr>
                <a:solidFill>
                  <a:schemeClr val="tx1"/>
                </a:solidFill>
              </a:defRPr>
            </a:lvl1pPr>
          </a:lstStyle>
          <a:p>
            <a:r>
              <a:rPr kumimoji="1" lang="en-US" altLang="ja-JP"/>
              <a:t>Click to edit Master title style</a:t>
            </a:r>
            <a:endParaRPr kumimoji="1" lang="ja-JP" altLang="en-US"/>
          </a:p>
        </p:txBody>
      </p:sp>
      <p:pic>
        <p:nvPicPr>
          <p:cNvPr id="3" name="Graphic 2">
            <a:extLst>
              <a:ext uri="{FF2B5EF4-FFF2-40B4-BE49-F238E27FC236}">
                <a16:creationId xmlns:a16="http://schemas.microsoft.com/office/drawing/2014/main" id="{56881F51-64DE-103C-3321-41F97308589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426757" y="177467"/>
            <a:ext cx="645569" cy="313941"/>
          </a:xfrm>
          <a:prstGeom prst="rect">
            <a:avLst/>
          </a:prstGeom>
        </p:spPr>
      </p:pic>
    </p:spTree>
    <p:extLst>
      <p:ext uri="{BB962C8B-B14F-4D97-AF65-F5344CB8AC3E}">
        <p14:creationId xmlns:p14="http://schemas.microsoft.com/office/powerpoint/2010/main" val="3308968630"/>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C76CA7-F984-3833-E77E-E93C6F845207}"/>
              </a:ext>
            </a:extLst>
          </p:cNvPr>
          <p:cNvPicPr>
            <a:picLocks noChangeAspect="1"/>
          </p:cNvPicPr>
          <p:nvPr userDrawn="1"/>
        </p:nvPicPr>
        <p:blipFill>
          <a:blip r:embed="rId14" cstate="print">
            <a:extLst>
              <a:ext uri="{28A0092B-C50C-407E-A947-70E740481C1C}">
                <a14:useLocalDpi xmlns:a14="http://schemas.microsoft.com/office/drawing/2010/main"/>
              </a:ext>
            </a:extLst>
          </a:blip>
          <a:srcRect/>
          <a:stretch>
            <a:fillRect/>
          </a:stretch>
        </p:blipFill>
        <p:spPr>
          <a:xfrm>
            <a:off x="2" y="0"/>
            <a:ext cx="9143999" cy="712800"/>
          </a:xfrm>
          <a:prstGeom prst="rect">
            <a:avLst/>
          </a:prstGeom>
        </p:spPr>
      </p:pic>
      <p:sp>
        <p:nvSpPr>
          <p:cNvPr id="2" name="Title Placeholder 1"/>
          <p:cNvSpPr>
            <a:spLocks noGrp="1"/>
          </p:cNvSpPr>
          <p:nvPr>
            <p:ph type="title"/>
          </p:nvPr>
        </p:nvSpPr>
        <p:spPr bwMode="gray">
          <a:xfrm>
            <a:off x="277201" y="151256"/>
            <a:ext cx="7560365" cy="430887"/>
          </a:xfrm>
          <a:prstGeom prst="rect">
            <a:avLst/>
          </a:prstGeom>
        </p:spPr>
        <p:txBody>
          <a:bodyPr vert="horz" wrap="square" lIns="0" tIns="0" rIns="0" bIns="0" rtlCol="0" anchor="t" anchorCtr="0">
            <a:noAutofit/>
          </a:bodyPr>
          <a:lstStyle/>
          <a:p>
            <a:r>
              <a:rPr lang="en-US"/>
              <a:t>Click to edit Master title style</a:t>
            </a:r>
          </a:p>
        </p:txBody>
      </p:sp>
      <p:sp>
        <p:nvSpPr>
          <p:cNvPr id="6" name="テキスト プレースホルダー 5">
            <a:extLst>
              <a:ext uri="{FF2B5EF4-FFF2-40B4-BE49-F238E27FC236}">
                <a16:creationId xmlns:a16="http://schemas.microsoft.com/office/drawing/2014/main" id="{406DB28D-017D-1968-F544-76230A13330B}"/>
              </a:ext>
            </a:extLst>
          </p:cNvPr>
          <p:cNvSpPr>
            <a:spLocks noGrp="1"/>
          </p:cNvSpPr>
          <p:nvPr>
            <p:ph type="body" idx="1"/>
          </p:nvPr>
        </p:nvSpPr>
        <p:spPr>
          <a:xfrm>
            <a:off x="277200" y="925201"/>
            <a:ext cx="8591270" cy="2534027"/>
          </a:xfrm>
          <a:prstGeom prst="rect">
            <a:avLst/>
          </a:prstGeom>
        </p:spPr>
        <p:txBody>
          <a:bodyPr vert="horz" wrap="square" lIns="0" tIns="0" rIns="0" bIns="0" rtlCol="0">
            <a:spAutoFit/>
          </a:bodyPr>
          <a:lstStyle/>
          <a:p>
            <a:pPr lvl="0"/>
            <a:r>
              <a:rPr kumimoji="1" lang="en-US" altLang="ja-JP"/>
              <a:t>Click to edit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p>
          <a:p>
            <a:pPr lvl="5"/>
            <a:r>
              <a:rPr kumimoji="1" lang="en-US" altLang="ja-JP"/>
              <a:t>Sixth level</a:t>
            </a:r>
          </a:p>
          <a:p>
            <a:pPr lvl="6"/>
            <a:r>
              <a:rPr kumimoji="1" lang="en-US" altLang="ja-JP"/>
              <a:t>Seventh level </a:t>
            </a:r>
          </a:p>
          <a:p>
            <a:pPr lvl="7"/>
            <a:r>
              <a:rPr kumimoji="1" lang="en-US" altLang="ja-JP"/>
              <a:t>Eighth level</a:t>
            </a:r>
          </a:p>
          <a:p>
            <a:pPr lvl="8"/>
            <a:r>
              <a:rPr kumimoji="1" lang="en-US" altLang="ja-JP"/>
              <a:t>Ninth level</a:t>
            </a:r>
          </a:p>
        </p:txBody>
      </p:sp>
      <p:pic>
        <p:nvPicPr>
          <p:cNvPr id="7" name="Graphic 6">
            <a:extLst>
              <a:ext uri="{FF2B5EF4-FFF2-40B4-BE49-F238E27FC236}">
                <a16:creationId xmlns:a16="http://schemas.microsoft.com/office/drawing/2014/main" id="{44D15660-9A7F-A331-450F-211A6E665142}"/>
              </a:ext>
            </a:extLst>
          </p:cNvPr>
          <p:cNvPicPr>
            <a:picLocks noChangeAspect="1"/>
          </p:cNvPicPr>
          <p:nvPr userDrawn="1"/>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8426757" y="177467"/>
            <a:ext cx="645569" cy="313941"/>
          </a:xfrm>
          <a:prstGeom prst="rect">
            <a:avLst/>
          </a:prstGeom>
        </p:spPr>
      </p:pic>
      <p:sp>
        <p:nvSpPr>
          <p:cNvPr id="8" name="Footer Placeholder 4">
            <a:extLst>
              <a:ext uri="{FF2B5EF4-FFF2-40B4-BE49-F238E27FC236}">
                <a16:creationId xmlns:a16="http://schemas.microsoft.com/office/drawing/2014/main" id="{C961222E-E144-9E18-3749-6396A8040012}"/>
              </a:ext>
            </a:extLst>
          </p:cNvPr>
          <p:cNvSpPr txBox="1">
            <a:spLocks/>
          </p:cNvSpPr>
          <p:nvPr userDrawn="1"/>
        </p:nvSpPr>
        <p:spPr bwMode="gray">
          <a:xfrm>
            <a:off x="4504675" y="4945985"/>
            <a:ext cx="134652" cy="123111"/>
          </a:xfrm>
          <a:prstGeom prst="rect">
            <a:avLst/>
          </a:prstGeom>
        </p:spPr>
        <p:txBody>
          <a:bodyPr vert="horz" wrap="none" lIns="0" tIns="0" rIns="0" bIns="0" rtlCol="0" anchor="ctr" anchorCtr="0">
            <a:spAutoFit/>
          </a:bodyPr>
          <a:lstStyle>
            <a:defPPr>
              <a:defRPr lang="en-US"/>
            </a:defPPr>
            <a:lvl1pPr marL="0" algn="ctr" defTabSz="457200" rtl="0" eaLnBrk="1" latinLnBrk="0" hangingPunct="1">
              <a:defRPr sz="800" kern="1200">
                <a:solidFill>
                  <a:schemeClr val="tx1"/>
                </a:solidFill>
                <a:latin typeface="Arial" panose="020B0604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42F100A-FF7D-49F2-AD13-31D272279F77}" type="slidenum">
              <a:rPr lang="en-GB" sz="800" smtClean="0">
                <a:solidFill>
                  <a:schemeClr val="tx1"/>
                </a:solidFill>
                <a:latin typeface="Fujitsu Infinity Pro" pitchFamily="2" charset="0"/>
              </a:rPr>
              <a:pPr/>
              <a:t>‹#›</a:t>
            </a:fld>
            <a:endParaRPr lang="en-GB" sz="800" dirty="0">
              <a:solidFill>
                <a:schemeClr val="tx1"/>
              </a:solidFill>
              <a:latin typeface="Fujitsu Infinity Pro" pitchFamily="2" charset="0"/>
            </a:endParaRPr>
          </a:p>
        </p:txBody>
      </p:sp>
    </p:spTree>
    <p:extLst>
      <p:ext uri="{BB962C8B-B14F-4D97-AF65-F5344CB8AC3E}">
        <p14:creationId xmlns:p14="http://schemas.microsoft.com/office/powerpoint/2010/main" val="523287416"/>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42" r:id="rId4"/>
    <p:sldLayoutId id="2147483869" r:id="rId5"/>
    <p:sldLayoutId id="2147483870" r:id="rId6"/>
    <p:sldLayoutId id="2147483871" r:id="rId7"/>
    <p:sldLayoutId id="2147483879" r:id="rId8"/>
    <p:sldLayoutId id="2147483873" r:id="rId9"/>
    <p:sldLayoutId id="2147483875" r:id="rId10"/>
    <p:sldLayoutId id="2147483876" r:id="rId11"/>
    <p:sldLayoutId id="2147483877" r:id="rId12"/>
  </p:sldLayoutIdLst>
  <p:transition spd="slow">
    <p:fade/>
  </p:transition>
  <p:txStyles>
    <p:titleStyle>
      <a:lvl1pPr algn="l" defTabSz="685783" rtl="0" eaLnBrk="1" latinLnBrk="0" hangingPunct="1">
        <a:lnSpc>
          <a:spcPct val="100000"/>
        </a:lnSpc>
        <a:spcBef>
          <a:spcPts val="0"/>
        </a:spcBef>
        <a:buNone/>
        <a:defRPr sz="2700" b="1" kern="1200">
          <a:solidFill>
            <a:schemeClr val="tx1"/>
          </a:solidFill>
          <a:latin typeface="Fujitsu Infinity Pro" pitchFamily="2" charset="0"/>
          <a:ea typeface="+mj-ea"/>
          <a:cs typeface="+mj-cs"/>
        </a:defRPr>
      </a:lvl1pPr>
    </p:titleStyle>
    <p:bodyStyle>
      <a:lvl1pPr marL="250819" indent="-250819" algn="l" defTabSz="685783" rtl="0" eaLnBrk="1" latinLnBrk="0" hangingPunct="1">
        <a:lnSpc>
          <a:spcPct val="100000"/>
        </a:lnSpc>
        <a:spcBef>
          <a:spcPts val="0"/>
        </a:spcBef>
        <a:buClr>
          <a:srgbClr val="FF8000"/>
        </a:buClr>
        <a:buSzPct val="120000"/>
        <a:buFont typeface="Arial" panose="020B0604020202020204" pitchFamily="34" charset="0"/>
        <a:buChar char="●"/>
        <a:defRPr sz="2200" kern="1200">
          <a:solidFill>
            <a:schemeClr val="tx1"/>
          </a:solidFill>
          <a:latin typeface="Fujitsu Infinity Pro" pitchFamily="2" charset="0"/>
          <a:ea typeface="+mn-ea"/>
          <a:cs typeface="+mn-cs"/>
        </a:defRPr>
      </a:lvl1pPr>
      <a:lvl2pPr marL="563549" indent="-220658" algn="l" defTabSz="685783" rtl="0" eaLnBrk="1" latinLnBrk="0" hangingPunct="1">
        <a:lnSpc>
          <a:spcPct val="100000"/>
        </a:lnSpc>
        <a:spcBef>
          <a:spcPts val="0"/>
        </a:spcBef>
        <a:buClr>
          <a:srgbClr val="6D6E70"/>
        </a:buClr>
        <a:buSzPct val="120000"/>
        <a:buFont typeface="Arial" panose="020B0604020202020204" pitchFamily="34" charset="0"/>
        <a:buChar char="●"/>
        <a:defRPr sz="2000" kern="1200">
          <a:solidFill>
            <a:schemeClr val="tx1"/>
          </a:solidFill>
          <a:latin typeface="Fujitsu Infinity Pro" pitchFamily="2" charset="0"/>
          <a:ea typeface="+mn-ea"/>
          <a:cs typeface="+mn-cs"/>
        </a:defRPr>
      </a:lvl2pPr>
      <a:lvl3pPr marL="873104" indent="-187320" algn="l" defTabSz="685783" rtl="0" eaLnBrk="1" latinLnBrk="0" hangingPunct="1">
        <a:lnSpc>
          <a:spcPct val="100000"/>
        </a:lnSpc>
        <a:spcBef>
          <a:spcPts val="0"/>
        </a:spcBef>
        <a:buClr>
          <a:srgbClr val="6D6E70"/>
        </a:buClr>
        <a:buSzPct val="120000"/>
        <a:buFont typeface="Arial" panose="020B0604020202020204" pitchFamily="34" charset="0"/>
        <a:buChar char="●"/>
        <a:defRPr sz="1800" kern="1200">
          <a:solidFill>
            <a:schemeClr val="tx1"/>
          </a:solidFill>
          <a:latin typeface="Fujitsu Infinity Pro" pitchFamily="2" charset="0"/>
          <a:ea typeface="+mn-ea"/>
          <a:cs typeface="+mn-cs"/>
        </a:defRPr>
      </a:lvl3pPr>
      <a:lvl4pPr marL="1200120" indent="-171446" algn="l" defTabSz="685783" rtl="0" eaLnBrk="1" latinLnBrk="0" hangingPunct="1">
        <a:lnSpc>
          <a:spcPct val="100000"/>
        </a:lnSpc>
        <a:spcBef>
          <a:spcPts val="0"/>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12" indent="-171446" algn="l" defTabSz="685783"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5pPr>
      <a:lvl6pPr marL="1885903" indent="-171446" algn="l" defTabSz="685783"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241">
          <p15:clr>
            <a:srgbClr val="F26B43"/>
          </p15:clr>
        </p15:guide>
        <p15:guide id="4" pos="7435">
          <p15:clr>
            <a:srgbClr val="F26B43"/>
          </p15:clr>
        </p15:guide>
        <p15:guide id="5" orient="horz" pos="4079">
          <p15:clr>
            <a:srgbClr val="F26B43"/>
          </p15:clr>
        </p15:guide>
        <p15:guide id="6" orient="horz" pos="239">
          <p15:clr>
            <a:srgbClr val="F26B43"/>
          </p15:clr>
        </p15:guide>
        <p15:guide id="8" orient="horz" pos="77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22.sv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22.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26.sv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hyperlink" Target="https://www.postgresql.org/docs/current/logical-replication.html" TargetMode="External"/><Relationship Id="rId7" Type="http://schemas.openxmlformats.org/officeDocument/2006/relationships/image" Target="../media/image42.svg"/><Relationship Id="rId2" Type="http://schemas.openxmlformats.org/officeDocument/2006/relationships/image" Target="../media/image35.png"/><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40.sv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sv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tags" Target="../tags/tag2.xml"/><Relationship Id="rId5" Type="http://schemas.openxmlformats.org/officeDocument/2006/relationships/image" Target="../media/image47.png"/><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image" Target="../media/image19.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22.sv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22.sv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22.sv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22.sv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4B7153-8210-157B-557E-17B3DA918C94}"/>
              </a:ext>
            </a:extLst>
          </p:cNvPr>
          <p:cNvSpPr>
            <a:spLocks noGrp="1"/>
          </p:cNvSpPr>
          <p:nvPr>
            <p:ph type="ctrTitle"/>
          </p:nvPr>
        </p:nvSpPr>
        <p:spPr>
          <a:xfrm>
            <a:off x="271445" y="402207"/>
            <a:ext cx="4602811" cy="1569660"/>
          </a:xfrm>
        </p:spPr>
        <p:txBody>
          <a:bodyPr/>
          <a:lstStyle/>
          <a:p>
            <a:r>
              <a:rPr lang="en-AU" dirty="0"/>
              <a:t>Life of a Tuple in</a:t>
            </a:r>
            <a:br>
              <a:rPr lang="en-AU" dirty="0"/>
            </a:br>
            <a:r>
              <a:rPr lang="en-AU" dirty="0"/>
              <a:t>Logical Replication</a:t>
            </a:r>
            <a:br>
              <a:rPr lang="en-AU" dirty="0"/>
            </a:br>
            <a:endParaRPr lang="en-US" dirty="0"/>
          </a:p>
        </p:txBody>
      </p:sp>
      <p:pic>
        <p:nvPicPr>
          <p:cNvPr id="6" name="Picture 5">
            <a:extLst>
              <a:ext uri="{FF2B5EF4-FFF2-40B4-BE49-F238E27FC236}">
                <a16:creationId xmlns:a16="http://schemas.microsoft.com/office/drawing/2014/main" id="{545E50DF-F4D4-0BDE-2AF9-A809D86C0032}"/>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235674" y="2691564"/>
            <a:ext cx="1499667" cy="1497860"/>
          </a:xfrm>
          <a:prstGeom prst="rect">
            <a:avLst/>
          </a:prstGeom>
        </p:spPr>
      </p:pic>
      <p:sp>
        <p:nvSpPr>
          <p:cNvPr id="7" name="Textplatzhalter 5">
            <a:extLst>
              <a:ext uri="{FF2B5EF4-FFF2-40B4-BE49-F238E27FC236}">
                <a16:creationId xmlns:a16="http://schemas.microsoft.com/office/drawing/2014/main" id="{A4FB49B5-713D-4FC4-F877-F023D640F9BC}"/>
              </a:ext>
            </a:extLst>
          </p:cNvPr>
          <p:cNvSpPr txBox="1">
            <a:spLocks/>
          </p:cNvSpPr>
          <p:nvPr>
            <p:custDataLst>
              <p:tags r:id="rId1"/>
            </p:custDataLst>
          </p:nvPr>
        </p:nvSpPr>
        <p:spPr bwMode="gray">
          <a:xfrm>
            <a:off x="1858371" y="3019841"/>
            <a:ext cx="1862729" cy="396000"/>
          </a:xfrm>
          <a:prstGeom prst="rect">
            <a:avLst/>
          </a:prstGeom>
          <a:gradFill>
            <a:gsLst>
              <a:gs pos="79000">
                <a:srgbClr val="FFE700"/>
              </a:gs>
              <a:gs pos="38000">
                <a:srgbClr val="FF8000"/>
              </a:gs>
            </a:gsLst>
            <a:lin ang="2700000" scaled="0"/>
          </a:gradFill>
          <a:ln>
            <a:noFill/>
          </a:ln>
        </p:spPr>
        <p:txBody>
          <a:bodyPr lIns="0" tIns="0" rIns="0" bIns="0" anchor="ctr" anchorCtr="0"/>
          <a:lstStyle>
            <a:lvl1pPr marL="250825" indent="-250825" algn="l" defTabSz="685800" rtl="0" eaLnBrk="1" latinLnBrk="0" hangingPunct="1">
              <a:lnSpc>
                <a:spcPct val="90000"/>
              </a:lnSpc>
              <a:spcBef>
                <a:spcPts val="750"/>
              </a:spcBef>
              <a:buSzPct val="120000"/>
              <a:buFont typeface="Arial" panose="020B0604020202020204" pitchFamily="34" charset="0"/>
              <a:buChar char="●"/>
              <a:defRPr sz="2200" kern="1200">
                <a:solidFill>
                  <a:schemeClr val="tx1"/>
                </a:solidFill>
                <a:latin typeface="Fujitsu Infinity Pro" pitchFamily="2" charset="0"/>
                <a:ea typeface="+mn-ea"/>
                <a:cs typeface="+mn-cs"/>
              </a:defRPr>
            </a:lvl1pPr>
            <a:lvl2pPr marL="563563" indent="-220663" algn="l" defTabSz="685800" rtl="0" eaLnBrk="1" latinLnBrk="0" hangingPunct="1">
              <a:lnSpc>
                <a:spcPct val="90000"/>
              </a:lnSpc>
              <a:spcBef>
                <a:spcPts val="375"/>
              </a:spcBef>
              <a:buSzPct val="120000"/>
              <a:buFont typeface="Arial" panose="020B0604020202020204" pitchFamily="34" charset="0"/>
              <a:buChar char="●"/>
              <a:defRPr sz="2000" kern="1200">
                <a:solidFill>
                  <a:schemeClr val="tx1"/>
                </a:solidFill>
                <a:latin typeface="Fujitsu Infinity Pro" pitchFamily="2" charset="0"/>
                <a:ea typeface="+mn-ea"/>
                <a:cs typeface="+mn-cs"/>
              </a:defRPr>
            </a:lvl2pPr>
            <a:lvl3pPr marL="873125" indent="-187325" algn="l" defTabSz="685800" rtl="0" eaLnBrk="1" latinLnBrk="0" hangingPunct="1">
              <a:lnSpc>
                <a:spcPct val="90000"/>
              </a:lnSpc>
              <a:spcBef>
                <a:spcPts val="375"/>
              </a:spcBef>
              <a:buSzPct val="120000"/>
              <a:buFont typeface="Arial" panose="020B0604020202020204" pitchFamily="34" charset="0"/>
              <a:buChar char="●"/>
              <a:defRPr sz="1800" kern="1200">
                <a:solidFill>
                  <a:schemeClr val="tx1"/>
                </a:solidFill>
                <a:latin typeface="Fujitsu Infinity Pro" pitchFamily="2" charset="0"/>
                <a:ea typeface="+mn-ea"/>
                <a:cs typeface="+mn-cs"/>
              </a:defRPr>
            </a:lvl3pPr>
            <a:lvl4pPr marL="1200150" indent="-171450" algn="l" defTabSz="685800" rtl="0" eaLnBrk="1" latinLnBrk="0" hangingPunct="1">
              <a:lnSpc>
                <a:spcPct val="90000"/>
              </a:lnSpc>
              <a:spcBef>
                <a:spcPts val="375"/>
              </a:spcBef>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SzPct val="120000"/>
              <a:buFont typeface="Arial" panose="020B0604020202020204" pitchFamily="34" charset="0"/>
              <a:buChar char="●"/>
              <a:defRPr sz="14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07997" indent="0" defTabSz="685783">
              <a:lnSpc>
                <a:spcPct val="100000"/>
              </a:lnSpc>
              <a:spcBef>
                <a:spcPts val="0"/>
              </a:spcBef>
              <a:buNone/>
              <a:defRPr/>
            </a:pPr>
            <a:r>
              <a:rPr lang="en-AU" sz="1800" spc="113" dirty="0">
                <a:latin typeface="Fujitsu Infinity Pro Bold" pitchFamily="2" charset="0"/>
              </a:rPr>
              <a:t>Shlok Kyal</a:t>
            </a:r>
          </a:p>
        </p:txBody>
      </p:sp>
      <p:sp>
        <p:nvSpPr>
          <p:cNvPr id="8" name="TextBox 7">
            <a:extLst>
              <a:ext uri="{FF2B5EF4-FFF2-40B4-BE49-F238E27FC236}">
                <a16:creationId xmlns:a16="http://schemas.microsoft.com/office/drawing/2014/main" id="{D73259DD-2878-B809-D06D-8814F8BBC0C5}"/>
              </a:ext>
            </a:extLst>
          </p:cNvPr>
          <p:cNvSpPr txBox="1"/>
          <p:nvPr/>
        </p:nvSpPr>
        <p:spPr>
          <a:xfrm>
            <a:off x="1868507" y="3487973"/>
            <a:ext cx="2253497" cy="739305"/>
          </a:xfrm>
          <a:prstGeom prst="rect">
            <a:avLst/>
          </a:prstGeom>
          <a:noFill/>
          <a:ln>
            <a:noFill/>
          </a:ln>
        </p:spPr>
        <p:txBody>
          <a:bodyPr wrap="square" lIns="0" tIns="45720" rIns="91440" bIns="45720" rtlCol="0">
            <a:spAutoFit/>
          </a:bodyPr>
          <a:lstStyle>
            <a:defPPr>
              <a:defRPr lang="en-US"/>
            </a:defPPr>
            <a:lvl1pPr marL="0" algn="l" defTabSz="914621" rtl="0" eaLnBrk="1" latinLnBrk="0" hangingPunct="1">
              <a:defRPr sz="1800" kern="1200">
                <a:solidFill>
                  <a:schemeClr val="tx1"/>
                </a:solidFill>
                <a:latin typeface="+mn-lt"/>
                <a:ea typeface="+mn-ea"/>
                <a:cs typeface="+mn-cs"/>
              </a:defRPr>
            </a:lvl1pPr>
            <a:lvl2pPr marL="457310" algn="l" defTabSz="914621" rtl="0" eaLnBrk="1" latinLnBrk="0" hangingPunct="1">
              <a:defRPr sz="1800" kern="1200">
                <a:solidFill>
                  <a:schemeClr val="tx1"/>
                </a:solidFill>
                <a:latin typeface="+mn-lt"/>
                <a:ea typeface="+mn-ea"/>
                <a:cs typeface="+mn-cs"/>
              </a:defRPr>
            </a:lvl2pPr>
            <a:lvl3pPr marL="914621" algn="l" defTabSz="914621" rtl="0" eaLnBrk="1" latinLnBrk="0" hangingPunct="1">
              <a:defRPr sz="1800" kern="1200">
                <a:solidFill>
                  <a:schemeClr val="tx1"/>
                </a:solidFill>
                <a:latin typeface="+mn-lt"/>
                <a:ea typeface="+mn-ea"/>
                <a:cs typeface="+mn-cs"/>
              </a:defRPr>
            </a:lvl3pPr>
            <a:lvl4pPr marL="1371931" algn="l" defTabSz="914621" rtl="0" eaLnBrk="1" latinLnBrk="0" hangingPunct="1">
              <a:defRPr sz="1800" kern="1200">
                <a:solidFill>
                  <a:schemeClr val="tx1"/>
                </a:solidFill>
                <a:latin typeface="+mn-lt"/>
                <a:ea typeface="+mn-ea"/>
                <a:cs typeface="+mn-cs"/>
              </a:defRPr>
            </a:lvl4pPr>
            <a:lvl5pPr marL="1829242" algn="l" defTabSz="914621" rtl="0" eaLnBrk="1" latinLnBrk="0" hangingPunct="1">
              <a:defRPr sz="1800" kern="1200">
                <a:solidFill>
                  <a:schemeClr val="tx1"/>
                </a:solidFill>
                <a:latin typeface="+mn-lt"/>
                <a:ea typeface="+mn-ea"/>
                <a:cs typeface="+mn-cs"/>
              </a:defRPr>
            </a:lvl5pPr>
            <a:lvl6pPr marL="2286552" algn="l" defTabSz="914621" rtl="0" eaLnBrk="1" latinLnBrk="0" hangingPunct="1">
              <a:defRPr sz="1800" kern="1200">
                <a:solidFill>
                  <a:schemeClr val="tx1"/>
                </a:solidFill>
                <a:latin typeface="+mn-lt"/>
                <a:ea typeface="+mn-ea"/>
                <a:cs typeface="+mn-cs"/>
              </a:defRPr>
            </a:lvl6pPr>
            <a:lvl7pPr marL="2743863" algn="l" defTabSz="914621" rtl="0" eaLnBrk="1" latinLnBrk="0" hangingPunct="1">
              <a:defRPr sz="1800" kern="1200">
                <a:solidFill>
                  <a:schemeClr val="tx1"/>
                </a:solidFill>
                <a:latin typeface="+mn-lt"/>
                <a:ea typeface="+mn-ea"/>
                <a:cs typeface="+mn-cs"/>
              </a:defRPr>
            </a:lvl7pPr>
            <a:lvl8pPr marL="3201173" algn="l" defTabSz="914621" rtl="0" eaLnBrk="1" latinLnBrk="0" hangingPunct="1">
              <a:defRPr sz="1800" kern="1200">
                <a:solidFill>
                  <a:schemeClr val="tx1"/>
                </a:solidFill>
                <a:latin typeface="+mn-lt"/>
                <a:ea typeface="+mn-ea"/>
                <a:cs typeface="+mn-cs"/>
              </a:defRPr>
            </a:lvl8pPr>
            <a:lvl9pPr marL="3658485" algn="l" defTabSz="914621" rtl="0" eaLnBrk="1" latinLnBrk="0" hangingPunct="1">
              <a:defRPr sz="1800" kern="1200">
                <a:solidFill>
                  <a:schemeClr val="tx1"/>
                </a:solidFill>
                <a:latin typeface="+mn-lt"/>
                <a:ea typeface="+mn-ea"/>
                <a:cs typeface="+mn-cs"/>
              </a:defRPr>
            </a:lvl9pPr>
          </a:lstStyle>
          <a:p>
            <a:pPr defTabSz="914598">
              <a:buClr>
                <a:srgbClr val="000D5D"/>
              </a:buClr>
              <a:defRPr/>
            </a:pPr>
            <a:r>
              <a:rPr lang="en-US" sz="1350" dirty="0">
                <a:solidFill>
                  <a:schemeClr val="bg1"/>
                </a:solidFill>
                <a:latin typeface="Fujitsu Infinity Pro Bold" pitchFamily="2" charset="0"/>
              </a:rPr>
              <a:t>Associate Application Developer</a:t>
            </a:r>
          </a:p>
          <a:p>
            <a:pPr defTabSz="914598">
              <a:lnSpc>
                <a:spcPct val="120000"/>
              </a:lnSpc>
              <a:defRPr/>
            </a:pPr>
            <a:r>
              <a:rPr lang="en-US" sz="1350" dirty="0">
                <a:solidFill>
                  <a:schemeClr val="bg1"/>
                </a:solidFill>
                <a:latin typeface="Fujitsu Infinity Pro" pitchFamily="2" charset="0"/>
              </a:rPr>
              <a:t>Fujitsu</a:t>
            </a:r>
          </a:p>
        </p:txBody>
      </p:sp>
    </p:spTree>
    <p:extLst>
      <p:ext uri="{BB962C8B-B14F-4D97-AF65-F5344CB8AC3E}">
        <p14:creationId xmlns:p14="http://schemas.microsoft.com/office/powerpoint/2010/main" val="2647410989"/>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EA0F46-FC06-9AFF-1961-E7BDCF3691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AE10CE-6DD0-9168-6795-CBA9BFFADE16}"/>
              </a:ext>
            </a:extLst>
          </p:cNvPr>
          <p:cNvSpPr>
            <a:spLocks noGrp="1"/>
          </p:cNvSpPr>
          <p:nvPr>
            <p:ph type="title"/>
          </p:nvPr>
        </p:nvSpPr>
        <p:spPr/>
        <p:txBody>
          <a:bodyPr/>
          <a:lstStyle/>
          <a:p>
            <a:r>
              <a:rPr lang="en-IN" dirty="0"/>
              <a:t>Architecture of Logical Replication</a:t>
            </a:r>
          </a:p>
        </p:txBody>
      </p:sp>
      <p:sp>
        <p:nvSpPr>
          <p:cNvPr id="17" name="Speech Bubble: Rectangle 16">
            <a:extLst>
              <a:ext uri="{FF2B5EF4-FFF2-40B4-BE49-F238E27FC236}">
                <a16:creationId xmlns:a16="http://schemas.microsoft.com/office/drawing/2014/main" id="{C2B12B7E-8902-48DF-E1F7-1346D8670A67}"/>
              </a:ext>
            </a:extLst>
          </p:cNvPr>
          <p:cNvSpPr/>
          <p:nvPr/>
        </p:nvSpPr>
        <p:spPr>
          <a:xfrm>
            <a:off x="6635311" y="1080910"/>
            <a:ext cx="2382959" cy="1003537"/>
          </a:xfrm>
          <a:prstGeom prst="wedgeRectCallout">
            <a:avLst>
              <a:gd name="adj1" fmla="val -49561"/>
              <a:gd name="adj2" fmla="val -7214"/>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0" rtlCol="0" anchor="t" anchorCtr="0"/>
          <a:lstStyle/>
          <a:p>
            <a:pPr>
              <a:spcAft>
                <a:spcPts val="600"/>
              </a:spcAft>
            </a:pPr>
            <a:r>
              <a:rPr kumimoji="1" lang="en-IN" sz="1000" dirty="0">
                <a:solidFill>
                  <a:schemeClr val="tx1"/>
                </a:solidFill>
              </a:rPr>
              <a:t>It scans through pg_subscription_rel and check the states for tables.</a:t>
            </a:r>
          </a:p>
          <a:p>
            <a:pPr>
              <a:spcAft>
                <a:spcPts val="600"/>
              </a:spcAft>
            </a:pPr>
            <a:r>
              <a:rPr kumimoji="1" lang="en-IN" sz="1000" dirty="0">
                <a:solidFill>
                  <a:schemeClr val="tx1"/>
                </a:solidFill>
              </a:rPr>
              <a:t>If the table is in INIT state </a:t>
            </a:r>
            <a:r>
              <a:rPr kumimoji="1" lang="en-IN" sz="1000">
                <a:solidFill>
                  <a:schemeClr val="tx1"/>
                </a:solidFill>
              </a:rPr>
              <a:t>tablesync</a:t>
            </a:r>
            <a:r>
              <a:rPr kumimoji="1" lang="en-IN" sz="1000" dirty="0">
                <a:solidFill>
                  <a:schemeClr val="tx1"/>
                </a:solidFill>
              </a:rPr>
              <a:t> workers are spawned by the postmaster</a:t>
            </a:r>
          </a:p>
        </p:txBody>
      </p:sp>
      <p:sp>
        <p:nvSpPr>
          <p:cNvPr id="45" name="Speech Bubble: Rectangle 44">
            <a:extLst>
              <a:ext uri="{FF2B5EF4-FFF2-40B4-BE49-F238E27FC236}">
                <a16:creationId xmlns:a16="http://schemas.microsoft.com/office/drawing/2014/main" id="{288A3104-09AB-C877-8888-B4225F9B7B7F}"/>
              </a:ext>
            </a:extLst>
          </p:cNvPr>
          <p:cNvSpPr/>
          <p:nvPr/>
        </p:nvSpPr>
        <p:spPr>
          <a:xfrm>
            <a:off x="6635311" y="2464529"/>
            <a:ext cx="2382959" cy="2016000"/>
          </a:xfrm>
          <a:prstGeom prst="wedgeRectCallout">
            <a:avLst>
              <a:gd name="adj1" fmla="val -49470"/>
              <a:gd name="adj2" fmla="val -11740"/>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0" rtlCol="0" anchor="t" anchorCtr="0"/>
          <a:lstStyle/>
          <a:p>
            <a:pPr>
              <a:spcAft>
                <a:spcPts val="600"/>
              </a:spcAft>
            </a:pPr>
            <a:r>
              <a:rPr kumimoji="1" lang="en-IN" sz="1000" dirty="0">
                <a:solidFill>
                  <a:schemeClr val="tx1"/>
                </a:solidFill>
              </a:rPr>
              <a:t>Each </a:t>
            </a:r>
            <a:r>
              <a:rPr kumimoji="1" lang="en-IN" sz="1000">
                <a:solidFill>
                  <a:schemeClr val="tx1"/>
                </a:solidFill>
              </a:rPr>
              <a:t>tablesync</a:t>
            </a:r>
            <a:r>
              <a:rPr kumimoji="1" lang="en-IN" sz="1000" dirty="0">
                <a:solidFill>
                  <a:schemeClr val="tx1"/>
                </a:solidFill>
              </a:rPr>
              <a:t> connects to publisher and each connection tells replication launcher to spawn a walsender.</a:t>
            </a:r>
          </a:p>
          <a:p>
            <a:pPr>
              <a:spcAft>
                <a:spcPts val="600"/>
              </a:spcAft>
            </a:pPr>
            <a:r>
              <a:rPr kumimoji="1" lang="en-IN" sz="1000" dirty="0">
                <a:solidFill>
                  <a:schemeClr val="tx1"/>
                </a:solidFill>
              </a:rPr>
              <a:t>Each </a:t>
            </a:r>
            <a:r>
              <a:rPr kumimoji="1" lang="en-IN" sz="1000">
                <a:solidFill>
                  <a:schemeClr val="tx1"/>
                </a:solidFill>
              </a:rPr>
              <a:t>tablesync</a:t>
            </a:r>
            <a:r>
              <a:rPr kumimoji="1" lang="en-IN" sz="1000" dirty="0">
                <a:solidFill>
                  <a:schemeClr val="tx1"/>
                </a:solidFill>
              </a:rPr>
              <a:t> will copy the initial data of the table from publisher to subscriber using COPY commands.</a:t>
            </a:r>
          </a:p>
          <a:p>
            <a:pPr>
              <a:spcAft>
                <a:spcPts val="600"/>
              </a:spcAft>
            </a:pPr>
            <a:r>
              <a:rPr kumimoji="1" lang="en-IN" sz="1000" dirty="0">
                <a:solidFill>
                  <a:schemeClr val="tx1"/>
                </a:solidFill>
              </a:rPr>
              <a:t>Once </a:t>
            </a:r>
            <a:r>
              <a:rPr kumimoji="1" lang="en-IN" sz="1000">
                <a:solidFill>
                  <a:schemeClr val="tx1"/>
                </a:solidFill>
              </a:rPr>
              <a:t>tablesync</a:t>
            </a:r>
            <a:r>
              <a:rPr kumimoji="1" lang="en-IN" sz="1000" dirty="0">
                <a:solidFill>
                  <a:schemeClr val="tx1"/>
                </a:solidFill>
              </a:rPr>
              <a:t> is finished the table state is set to READY in pg_subscription_rel and </a:t>
            </a:r>
            <a:r>
              <a:rPr kumimoji="1" lang="en-IN" sz="1000">
                <a:solidFill>
                  <a:schemeClr val="tx1"/>
                </a:solidFill>
              </a:rPr>
              <a:t>tablesync</a:t>
            </a:r>
            <a:r>
              <a:rPr kumimoji="1" lang="en-IN" sz="1000" dirty="0">
                <a:solidFill>
                  <a:schemeClr val="tx1"/>
                </a:solidFill>
              </a:rPr>
              <a:t> exits and control comes back to apply worker. </a:t>
            </a:r>
          </a:p>
        </p:txBody>
      </p:sp>
      <p:sp>
        <p:nvSpPr>
          <p:cNvPr id="16" name="Oval 15">
            <a:extLst>
              <a:ext uri="{FF2B5EF4-FFF2-40B4-BE49-F238E27FC236}">
                <a16:creationId xmlns:a16="http://schemas.microsoft.com/office/drawing/2014/main" id="{2A898F73-0F5D-1CA1-82D5-D8BFFC203455}"/>
              </a:ext>
            </a:extLst>
          </p:cNvPr>
          <p:cNvSpPr>
            <a:spLocks noChangeAspect="1"/>
          </p:cNvSpPr>
          <p:nvPr/>
        </p:nvSpPr>
        <p:spPr>
          <a:xfrm>
            <a:off x="6419409" y="60844"/>
            <a:ext cx="576000" cy="576000"/>
          </a:xfrm>
          <a:prstGeom prst="ellipse">
            <a:avLst/>
          </a:prstGeom>
          <a:blipFill>
            <a:blip r:embed="rId2">
              <a:alphaModFix/>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solidFill>
                  <a:schemeClr val="tx1"/>
                </a:solidFill>
              </a:rPr>
              <a:t>5/6</a:t>
            </a:r>
          </a:p>
        </p:txBody>
      </p:sp>
      <p:pic>
        <p:nvPicPr>
          <p:cNvPr id="18" name="Graphic 17">
            <a:extLst>
              <a:ext uri="{FF2B5EF4-FFF2-40B4-BE49-F238E27FC236}">
                <a16:creationId xmlns:a16="http://schemas.microsoft.com/office/drawing/2014/main" id="{A000A955-2174-2572-FD1F-C7CDF73289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81767" y="74240"/>
            <a:ext cx="576000" cy="549208"/>
          </a:xfrm>
          <a:prstGeom prst="rect">
            <a:avLst/>
          </a:prstGeom>
        </p:spPr>
      </p:pic>
      <p:sp>
        <p:nvSpPr>
          <p:cNvPr id="19" name="Rectangle: Rounded Corners 18">
            <a:extLst>
              <a:ext uri="{FF2B5EF4-FFF2-40B4-BE49-F238E27FC236}">
                <a16:creationId xmlns:a16="http://schemas.microsoft.com/office/drawing/2014/main" id="{0A3E7755-CBFF-6DF8-BFEC-F5AF1611AB71}"/>
              </a:ext>
            </a:extLst>
          </p:cNvPr>
          <p:cNvSpPr/>
          <p:nvPr/>
        </p:nvSpPr>
        <p:spPr>
          <a:xfrm>
            <a:off x="2724593" y="1152000"/>
            <a:ext cx="1514601" cy="2304000"/>
          </a:xfrm>
          <a:prstGeom prst="roundRect">
            <a:avLst>
              <a:gd name="adj" fmla="val 0"/>
            </a:avLst>
          </a:prstGeom>
          <a:solidFill>
            <a:srgbClr val="F8F8F8"/>
          </a:solidFill>
          <a:ln w="3175" cap="flat" cmpd="sng" algn="ctr">
            <a:solidFill>
              <a:sysClr val="windowText" lastClr="000000"/>
            </a:solidFill>
            <a:prstDash val="solid"/>
            <a:miter lim="800000"/>
          </a:ln>
          <a:effectLst/>
        </p:spPr>
        <p:txBody>
          <a:bodyPr lIns="0" tIns="36000" rIns="0" bIns="0" rtlCol="0" anchor="t" anchorCtr="0"/>
          <a:lstStyle/>
          <a:p>
            <a:pPr algn="ctr" defTabSz="914400"/>
            <a:r>
              <a:rPr kumimoji="1" lang="en-IN" sz="1200" b="1" dirty="0"/>
              <a:t>Publisher node</a:t>
            </a:r>
          </a:p>
        </p:txBody>
      </p:sp>
      <p:sp>
        <p:nvSpPr>
          <p:cNvPr id="20" name="Rectangle: Rounded Corners 19">
            <a:extLst>
              <a:ext uri="{FF2B5EF4-FFF2-40B4-BE49-F238E27FC236}">
                <a16:creationId xmlns:a16="http://schemas.microsoft.com/office/drawing/2014/main" id="{C7FF64B5-72EE-B5A7-F498-ECB368BE667B}"/>
              </a:ext>
            </a:extLst>
          </p:cNvPr>
          <p:cNvSpPr/>
          <p:nvPr/>
        </p:nvSpPr>
        <p:spPr>
          <a:xfrm>
            <a:off x="4904808" y="1152000"/>
            <a:ext cx="1514601" cy="2304000"/>
          </a:xfrm>
          <a:prstGeom prst="roundRect">
            <a:avLst>
              <a:gd name="adj" fmla="val 0"/>
            </a:avLst>
          </a:prstGeom>
          <a:solidFill>
            <a:srgbClr val="F8F8F8"/>
          </a:solidFill>
          <a:ln w="3175" cap="flat" cmpd="sng" algn="ctr">
            <a:solidFill>
              <a:sysClr val="windowText" lastClr="000000"/>
            </a:solidFill>
            <a:prstDash val="solid"/>
            <a:miter lim="800000"/>
          </a:ln>
          <a:effectLst/>
        </p:spPr>
        <p:txBody>
          <a:bodyPr lIns="0" tIns="36000" rIns="0" bIns="0" rtlCol="0" anchor="t" anchorCtr="1"/>
          <a:lstStyle/>
          <a:p>
            <a:pPr algn="ctr" defTabSz="914400"/>
            <a:r>
              <a:rPr kumimoji="1" lang="en-IN" sz="1200" b="1" dirty="0"/>
              <a:t>Subscriber node</a:t>
            </a:r>
          </a:p>
        </p:txBody>
      </p:sp>
      <p:sp>
        <p:nvSpPr>
          <p:cNvPr id="21" name="Rectangle: Rounded Corners 20">
            <a:extLst>
              <a:ext uri="{FF2B5EF4-FFF2-40B4-BE49-F238E27FC236}">
                <a16:creationId xmlns:a16="http://schemas.microsoft.com/office/drawing/2014/main" id="{0938B5C6-2158-6F9B-3FE4-2B20879D420C}"/>
              </a:ext>
            </a:extLst>
          </p:cNvPr>
          <p:cNvSpPr/>
          <p:nvPr/>
        </p:nvSpPr>
        <p:spPr>
          <a:xfrm>
            <a:off x="2863595" y="1469539"/>
            <a:ext cx="1236596" cy="504000"/>
          </a:xfrm>
          <a:prstGeom prst="roundRect">
            <a:avLst>
              <a:gd name="adj" fmla="val 0"/>
            </a:avLst>
          </a:prstGeom>
          <a:solidFill>
            <a:srgbClr val="FFD800"/>
          </a:solidFill>
          <a:ln w="3175" cap="flat" cmpd="sng" algn="ctr">
            <a:solidFill>
              <a:sysClr val="windowText" lastClr="000000"/>
            </a:solidFill>
            <a:prstDash val="solid"/>
            <a:miter lim="800000"/>
          </a:ln>
          <a:effectLst/>
        </p:spPr>
        <p:txBody>
          <a:bodyPr lIns="0" tIns="0" rIns="0" bIns="0" rtlCol="0" anchor="ctr"/>
          <a:lstStyle/>
          <a:p>
            <a:pPr algn="ctr" defTabSz="457200">
              <a:lnSpc>
                <a:spcPct val="90000"/>
              </a:lnSpc>
            </a:pPr>
            <a:r>
              <a:rPr lang="en-IN" sz="1200" kern="0" dirty="0">
                <a:solidFill>
                  <a:prstClr val="black"/>
                </a:solidFill>
                <a:latin typeface="Fujitsu Infinity Pro" pitchFamily="2" charset="0"/>
              </a:rPr>
              <a:t>Logical Replication Launcher</a:t>
            </a:r>
          </a:p>
        </p:txBody>
      </p:sp>
      <p:sp>
        <p:nvSpPr>
          <p:cNvPr id="22" name="Rectangle: Rounded Corners 21">
            <a:extLst>
              <a:ext uri="{FF2B5EF4-FFF2-40B4-BE49-F238E27FC236}">
                <a16:creationId xmlns:a16="http://schemas.microsoft.com/office/drawing/2014/main" id="{B5B6C872-63F2-769E-C548-8B388B30E6DE}"/>
              </a:ext>
            </a:extLst>
          </p:cNvPr>
          <p:cNvSpPr/>
          <p:nvPr/>
        </p:nvSpPr>
        <p:spPr>
          <a:xfrm>
            <a:off x="5043810" y="1469539"/>
            <a:ext cx="1236596" cy="504000"/>
          </a:xfrm>
          <a:prstGeom prst="roundRect">
            <a:avLst>
              <a:gd name="adj" fmla="val 0"/>
            </a:avLst>
          </a:prstGeom>
          <a:solidFill>
            <a:srgbClr val="FFD800"/>
          </a:solidFill>
          <a:ln w="3175" cap="flat" cmpd="sng" algn="ctr">
            <a:solidFill>
              <a:sysClr val="windowText" lastClr="000000"/>
            </a:solidFill>
            <a:prstDash val="solid"/>
            <a:miter lim="800000"/>
          </a:ln>
          <a:effectLst/>
        </p:spPr>
        <p:txBody>
          <a:bodyPr lIns="0" tIns="0" rIns="0" bIns="0" rtlCol="0" anchor="ctr"/>
          <a:lstStyle/>
          <a:p>
            <a:pPr algn="ctr" defTabSz="457200">
              <a:lnSpc>
                <a:spcPct val="90000"/>
              </a:lnSpc>
            </a:pPr>
            <a:r>
              <a:rPr lang="en-IN" sz="1200" kern="0" dirty="0">
                <a:solidFill>
                  <a:prstClr val="black"/>
                </a:solidFill>
                <a:latin typeface="Fujitsu Infinity Pro" pitchFamily="2" charset="0"/>
              </a:rPr>
              <a:t>Logical Replication Launcher</a:t>
            </a:r>
          </a:p>
        </p:txBody>
      </p:sp>
      <p:sp>
        <p:nvSpPr>
          <p:cNvPr id="23" name="Rectangle: Rounded Corners 22">
            <a:extLst>
              <a:ext uri="{FF2B5EF4-FFF2-40B4-BE49-F238E27FC236}">
                <a16:creationId xmlns:a16="http://schemas.microsoft.com/office/drawing/2014/main" id="{4110065F-7023-D827-7A20-C88C7BC4FFD1}"/>
              </a:ext>
            </a:extLst>
          </p:cNvPr>
          <p:cNvSpPr/>
          <p:nvPr/>
        </p:nvSpPr>
        <p:spPr>
          <a:xfrm>
            <a:off x="2905256" y="2107362"/>
            <a:ext cx="1155078" cy="319177"/>
          </a:xfrm>
          <a:prstGeom prst="roundRect">
            <a:avLst>
              <a:gd name="adj" fmla="val 0"/>
            </a:avLst>
          </a:prstGeom>
          <a:solidFill>
            <a:schemeClr val="accent6">
              <a:lumMod val="20000"/>
              <a:lumOff val="80000"/>
            </a:schemeClr>
          </a:solidFill>
          <a:ln w="3175" cap="flat" cmpd="sng" algn="ctr">
            <a:solidFill>
              <a:sysClr val="windowText" lastClr="000000"/>
            </a:solidFill>
            <a:prstDash val="solid"/>
            <a:miter lim="800000"/>
          </a:ln>
          <a:effectLst/>
        </p:spPr>
        <p:txBody>
          <a:bodyPr lIns="0" tIns="0" rIns="0" bIns="0" rtlCol="0" anchor="ctr"/>
          <a:lstStyle/>
          <a:p>
            <a:pPr algn="ctr" defTabSz="457200">
              <a:lnSpc>
                <a:spcPct val="90000"/>
              </a:lnSpc>
            </a:pPr>
            <a:r>
              <a:rPr lang="en-IN" sz="1200" kern="0" dirty="0">
                <a:solidFill>
                  <a:prstClr val="black"/>
                </a:solidFill>
                <a:latin typeface="Fujitsu Infinity Pro" pitchFamily="2" charset="0"/>
              </a:rPr>
              <a:t>Backend</a:t>
            </a:r>
          </a:p>
        </p:txBody>
      </p:sp>
      <p:sp>
        <p:nvSpPr>
          <p:cNvPr id="24" name="Rectangle: Rounded Corners 23">
            <a:extLst>
              <a:ext uri="{FF2B5EF4-FFF2-40B4-BE49-F238E27FC236}">
                <a16:creationId xmlns:a16="http://schemas.microsoft.com/office/drawing/2014/main" id="{9AE880AC-C520-28CC-2FE9-0F0A40C81D76}"/>
              </a:ext>
            </a:extLst>
          </p:cNvPr>
          <p:cNvSpPr/>
          <p:nvPr/>
        </p:nvSpPr>
        <p:spPr>
          <a:xfrm>
            <a:off x="5084569" y="2107362"/>
            <a:ext cx="1155078" cy="319177"/>
          </a:xfrm>
          <a:prstGeom prst="roundRect">
            <a:avLst>
              <a:gd name="adj" fmla="val 0"/>
            </a:avLst>
          </a:prstGeom>
          <a:solidFill>
            <a:schemeClr val="accent6">
              <a:lumMod val="20000"/>
              <a:lumOff val="80000"/>
            </a:schemeClr>
          </a:solidFill>
          <a:ln w="3175" cap="flat" cmpd="sng" algn="ctr">
            <a:solidFill>
              <a:sysClr val="windowText" lastClr="000000"/>
            </a:solidFill>
            <a:prstDash val="solid"/>
            <a:miter lim="800000"/>
          </a:ln>
          <a:effectLst/>
        </p:spPr>
        <p:txBody>
          <a:bodyPr lIns="0" tIns="0" rIns="0" bIns="0" rtlCol="0" anchor="ctr"/>
          <a:lstStyle/>
          <a:p>
            <a:pPr algn="ctr" defTabSz="457200">
              <a:lnSpc>
                <a:spcPct val="90000"/>
              </a:lnSpc>
            </a:pPr>
            <a:r>
              <a:rPr lang="en-IN" sz="1200" kern="0" dirty="0">
                <a:solidFill>
                  <a:prstClr val="black"/>
                </a:solidFill>
                <a:latin typeface="Fujitsu Infinity Pro" pitchFamily="2" charset="0"/>
              </a:rPr>
              <a:t>Backend</a:t>
            </a:r>
          </a:p>
        </p:txBody>
      </p:sp>
      <p:sp>
        <p:nvSpPr>
          <p:cNvPr id="25" name="Rectangle: Rounded Corners 24">
            <a:extLst>
              <a:ext uri="{FF2B5EF4-FFF2-40B4-BE49-F238E27FC236}">
                <a16:creationId xmlns:a16="http://schemas.microsoft.com/office/drawing/2014/main" id="{CCA3DC5B-60B2-F366-54AC-59A935F00714}"/>
              </a:ext>
            </a:extLst>
          </p:cNvPr>
          <p:cNvSpPr/>
          <p:nvPr/>
        </p:nvSpPr>
        <p:spPr>
          <a:xfrm>
            <a:off x="5084569" y="2503231"/>
            <a:ext cx="1155078" cy="360000"/>
          </a:xfrm>
          <a:prstGeom prst="roundRect">
            <a:avLst>
              <a:gd name="adj" fmla="val 0"/>
            </a:avLst>
          </a:prstGeom>
          <a:solidFill>
            <a:schemeClr val="accent6">
              <a:lumMod val="20000"/>
              <a:lumOff val="80000"/>
            </a:schemeClr>
          </a:solidFill>
          <a:ln w="3175" cap="flat" cmpd="sng" algn="ctr">
            <a:solidFill>
              <a:sysClr val="windowText" lastClr="000000"/>
            </a:solidFill>
            <a:prstDash val="solid"/>
            <a:miter lim="800000"/>
          </a:ln>
          <a:effectLst/>
        </p:spPr>
        <p:txBody>
          <a:bodyPr lIns="0" tIns="0" rIns="0" bIns="0" rtlCol="0" anchor="ctr"/>
          <a:lstStyle/>
          <a:p>
            <a:pPr algn="ctr" defTabSz="457200">
              <a:lnSpc>
                <a:spcPct val="90000"/>
              </a:lnSpc>
            </a:pPr>
            <a:r>
              <a:rPr lang="en-IN" sz="1200" kern="0" dirty="0">
                <a:solidFill>
                  <a:prstClr val="black"/>
                </a:solidFill>
                <a:latin typeface="Fujitsu Infinity Pro" pitchFamily="2" charset="0"/>
              </a:rPr>
              <a:t>Apply worker for sub</a:t>
            </a:r>
          </a:p>
        </p:txBody>
      </p:sp>
      <p:sp>
        <p:nvSpPr>
          <p:cNvPr id="26" name="Rectangle: Rounded Corners 25">
            <a:extLst>
              <a:ext uri="{FF2B5EF4-FFF2-40B4-BE49-F238E27FC236}">
                <a16:creationId xmlns:a16="http://schemas.microsoft.com/office/drawing/2014/main" id="{B5251294-AA87-A5F5-12BA-9920ECDF8C95}"/>
              </a:ext>
            </a:extLst>
          </p:cNvPr>
          <p:cNvSpPr/>
          <p:nvPr/>
        </p:nvSpPr>
        <p:spPr>
          <a:xfrm>
            <a:off x="2905256" y="2503231"/>
            <a:ext cx="1155078" cy="360000"/>
          </a:xfrm>
          <a:prstGeom prst="roundRect">
            <a:avLst>
              <a:gd name="adj" fmla="val 0"/>
            </a:avLst>
          </a:prstGeom>
          <a:solidFill>
            <a:schemeClr val="accent6">
              <a:lumMod val="20000"/>
              <a:lumOff val="80000"/>
            </a:schemeClr>
          </a:solidFill>
          <a:ln w="3175" cap="flat" cmpd="sng" algn="ctr">
            <a:solidFill>
              <a:sysClr val="windowText" lastClr="000000"/>
            </a:solidFill>
            <a:prstDash val="solid"/>
            <a:miter lim="800000"/>
          </a:ln>
          <a:effectLst/>
        </p:spPr>
        <p:txBody>
          <a:bodyPr lIns="0" tIns="0" rIns="0" bIns="0" rtlCol="0" anchor="ctr"/>
          <a:lstStyle/>
          <a:p>
            <a:pPr algn="ctr" defTabSz="457200">
              <a:lnSpc>
                <a:spcPct val="90000"/>
              </a:lnSpc>
            </a:pPr>
            <a:r>
              <a:rPr lang="en-IN" sz="1200" kern="0" dirty="0">
                <a:solidFill>
                  <a:prstClr val="black"/>
                </a:solidFill>
                <a:latin typeface="Fujitsu Infinity Pro" pitchFamily="2" charset="0"/>
              </a:rPr>
              <a:t>Walsender</a:t>
            </a:r>
          </a:p>
        </p:txBody>
      </p:sp>
      <p:cxnSp>
        <p:nvCxnSpPr>
          <p:cNvPr id="27" name="Straight Arrow Connector 26">
            <a:extLst>
              <a:ext uri="{FF2B5EF4-FFF2-40B4-BE49-F238E27FC236}">
                <a16:creationId xmlns:a16="http://schemas.microsoft.com/office/drawing/2014/main" id="{A3E5B809-E372-A944-020B-9016EF2761A6}"/>
              </a:ext>
            </a:extLst>
          </p:cNvPr>
          <p:cNvCxnSpPr>
            <a:cxnSpLocks/>
          </p:cNvCxnSpPr>
          <p:nvPr/>
        </p:nvCxnSpPr>
        <p:spPr>
          <a:xfrm flipH="1" flipV="1">
            <a:off x="4327825" y="2662821"/>
            <a:ext cx="43520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Rounded Corners 27">
            <a:extLst>
              <a:ext uri="{FF2B5EF4-FFF2-40B4-BE49-F238E27FC236}">
                <a16:creationId xmlns:a16="http://schemas.microsoft.com/office/drawing/2014/main" id="{7ABE4589-D55E-3FF6-9F4F-0E754A63F5E1}"/>
              </a:ext>
            </a:extLst>
          </p:cNvPr>
          <p:cNvSpPr/>
          <p:nvPr/>
        </p:nvSpPr>
        <p:spPr>
          <a:xfrm>
            <a:off x="5084569" y="2951681"/>
            <a:ext cx="1155078" cy="360000"/>
          </a:xfrm>
          <a:prstGeom prst="roundRect">
            <a:avLst>
              <a:gd name="adj" fmla="val 0"/>
            </a:avLst>
          </a:prstGeom>
          <a:solidFill>
            <a:schemeClr val="accent6">
              <a:lumMod val="20000"/>
              <a:lumOff val="80000"/>
            </a:schemeClr>
          </a:solidFill>
          <a:ln w="3175" cap="flat" cmpd="sng" algn="ctr">
            <a:solidFill>
              <a:sysClr val="windowText" lastClr="000000"/>
            </a:solidFill>
            <a:prstDash val="solid"/>
            <a:miter lim="800000"/>
          </a:ln>
          <a:effectLst/>
        </p:spPr>
        <p:txBody>
          <a:bodyPr lIns="0" tIns="0" rIns="0" bIns="0" rtlCol="0" anchor="ctr"/>
          <a:lstStyle/>
          <a:p>
            <a:pPr algn="ctr" defTabSz="457200">
              <a:lnSpc>
                <a:spcPct val="90000"/>
              </a:lnSpc>
            </a:pPr>
            <a:r>
              <a:rPr lang="en-IN" sz="1200" kern="0" dirty="0">
                <a:solidFill>
                  <a:prstClr val="black"/>
                </a:solidFill>
                <a:latin typeface="Fujitsu Infinity Pro" pitchFamily="2" charset="0"/>
              </a:rPr>
              <a:t>Table sync for table users </a:t>
            </a:r>
          </a:p>
        </p:txBody>
      </p:sp>
      <p:sp>
        <p:nvSpPr>
          <p:cNvPr id="29" name="Rectangle: Rounded Corners 28">
            <a:extLst>
              <a:ext uri="{FF2B5EF4-FFF2-40B4-BE49-F238E27FC236}">
                <a16:creationId xmlns:a16="http://schemas.microsoft.com/office/drawing/2014/main" id="{F41DE368-22E3-11A3-61C5-285F9A65D8D6}"/>
              </a:ext>
            </a:extLst>
          </p:cNvPr>
          <p:cNvSpPr/>
          <p:nvPr/>
        </p:nvSpPr>
        <p:spPr>
          <a:xfrm>
            <a:off x="2905256" y="2951681"/>
            <a:ext cx="1155078" cy="360000"/>
          </a:xfrm>
          <a:prstGeom prst="roundRect">
            <a:avLst>
              <a:gd name="adj" fmla="val 0"/>
            </a:avLst>
          </a:prstGeom>
          <a:solidFill>
            <a:schemeClr val="accent6">
              <a:lumMod val="20000"/>
              <a:lumOff val="80000"/>
            </a:schemeClr>
          </a:solidFill>
          <a:ln w="3175" cap="flat" cmpd="sng" algn="ctr">
            <a:solidFill>
              <a:sysClr val="windowText" lastClr="000000"/>
            </a:solidFill>
            <a:prstDash val="solid"/>
            <a:miter lim="800000"/>
          </a:ln>
          <a:effectLst/>
        </p:spPr>
        <p:txBody>
          <a:bodyPr lIns="0" tIns="0" rIns="0" bIns="0" rtlCol="0" anchor="ctr"/>
          <a:lstStyle/>
          <a:p>
            <a:pPr algn="ctr" defTabSz="457200">
              <a:lnSpc>
                <a:spcPct val="90000"/>
              </a:lnSpc>
            </a:pPr>
            <a:r>
              <a:rPr lang="en-IN" sz="1200" kern="0" dirty="0">
                <a:solidFill>
                  <a:prstClr val="black"/>
                </a:solidFill>
                <a:latin typeface="Fujitsu Infinity Pro" pitchFamily="2" charset="0"/>
              </a:rPr>
              <a:t>Walsender</a:t>
            </a:r>
          </a:p>
        </p:txBody>
      </p:sp>
      <p:cxnSp>
        <p:nvCxnSpPr>
          <p:cNvPr id="30" name="Straight Arrow Connector 29">
            <a:extLst>
              <a:ext uri="{FF2B5EF4-FFF2-40B4-BE49-F238E27FC236}">
                <a16:creationId xmlns:a16="http://schemas.microsoft.com/office/drawing/2014/main" id="{F9C91779-47C2-741A-6BE4-05A0BAF03563}"/>
              </a:ext>
            </a:extLst>
          </p:cNvPr>
          <p:cNvCxnSpPr>
            <a:cxnSpLocks/>
          </p:cNvCxnSpPr>
          <p:nvPr/>
        </p:nvCxnSpPr>
        <p:spPr>
          <a:xfrm flipH="1" flipV="1">
            <a:off x="4327825" y="3120021"/>
            <a:ext cx="43520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74464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9B5F37-B33C-843F-DDB1-437E508901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C112AA-D982-97F6-A46E-51BD9CC87679}"/>
              </a:ext>
            </a:extLst>
          </p:cNvPr>
          <p:cNvSpPr>
            <a:spLocks noGrp="1"/>
          </p:cNvSpPr>
          <p:nvPr>
            <p:ph type="title"/>
          </p:nvPr>
        </p:nvSpPr>
        <p:spPr/>
        <p:txBody>
          <a:bodyPr/>
          <a:lstStyle/>
          <a:p>
            <a:r>
              <a:rPr lang="en-IN" dirty="0"/>
              <a:t>Architecture of Logical Replication</a:t>
            </a:r>
          </a:p>
        </p:txBody>
      </p:sp>
      <p:sp>
        <p:nvSpPr>
          <p:cNvPr id="16" name="Speech Bubble: Rectangle 15">
            <a:extLst>
              <a:ext uri="{FF2B5EF4-FFF2-40B4-BE49-F238E27FC236}">
                <a16:creationId xmlns:a16="http://schemas.microsoft.com/office/drawing/2014/main" id="{8CC35FC1-BECC-6238-0507-30EB0FC0364D}"/>
              </a:ext>
            </a:extLst>
          </p:cNvPr>
          <p:cNvSpPr/>
          <p:nvPr/>
        </p:nvSpPr>
        <p:spPr>
          <a:xfrm>
            <a:off x="6519320" y="1837984"/>
            <a:ext cx="1801421" cy="1636736"/>
          </a:xfrm>
          <a:prstGeom prst="wedgeRectCallout">
            <a:avLst>
              <a:gd name="adj1" fmla="val -50173"/>
              <a:gd name="adj2" fmla="val -7781"/>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0" rtlCol="0" anchor="t" anchorCtr="0"/>
          <a:lstStyle/>
          <a:p>
            <a:pPr>
              <a:spcAft>
                <a:spcPts val="600"/>
              </a:spcAft>
            </a:pPr>
            <a:r>
              <a:rPr kumimoji="1" lang="en-IN" sz="1000" dirty="0">
                <a:solidFill>
                  <a:schemeClr val="tx1"/>
                </a:solidFill>
              </a:rPr>
              <a:t>Now, the walsender and the apply worker interact with each other streaming changes from publisher to the subscriber.</a:t>
            </a:r>
          </a:p>
          <a:p>
            <a:pPr>
              <a:spcAft>
                <a:spcPts val="600"/>
              </a:spcAft>
            </a:pPr>
            <a:r>
              <a:rPr kumimoji="1" lang="en-IN" sz="1000" dirty="0">
                <a:solidFill>
                  <a:schemeClr val="tx1"/>
                </a:solidFill>
              </a:rPr>
              <a:t>And apply worker sends feedback from the subscriber to the publisher</a:t>
            </a:r>
          </a:p>
        </p:txBody>
      </p:sp>
      <p:sp>
        <p:nvSpPr>
          <p:cNvPr id="14" name="Oval 13">
            <a:extLst>
              <a:ext uri="{FF2B5EF4-FFF2-40B4-BE49-F238E27FC236}">
                <a16:creationId xmlns:a16="http://schemas.microsoft.com/office/drawing/2014/main" id="{D5AAD31B-1D9A-A1F4-7F9A-4F750A69D967}"/>
              </a:ext>
            </a:extLst>
          </p:cNvPr>
          <p:cNvSpPr>
            <a:spLocks noChangeAspect="1"/>
          </p:cNvSpPr>
          <p:nvPr/>
        </p:nvSpPr>
        <p:spPr>
          <a:xfrm>
            <a:off x="6419409" y="60844"/>
            <a:ext cx="576000" cy="576000"/>
          </a:xfrm>
          <a:prstGeom prst="ellipse">
            <a:avLst/>
          </a:prstGeom>
          <a:blipFill>
            <a:blip r:embed="rId2">
              <a:alphaModFix/>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solidFill>
                  <a:schemeClr val="tx1"/>
                </a:solidFill>
              </a:rPr>
              <a:t>6/6</a:t>
            </a:r>
          </a:p>
        </p:txBody>
      </p:sp>
      <p:pic>
        <p:nvPicPr>
          <p:cNvPr id="15" name="Graphic 14">
            <a:extLst>
              <a:ext uri="{FF2B5EF4-FFF2-40B4-BE49-F238E27FC236}">
                <a16:creationId xmlns:a16="http://schemas.microsoft.com/office/drawing/2014/main" id="{61718594-EF2A-8F98-339A-E15D62EC21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81767" y="74240"/>
            <a:ext cx="576000" cy="549208"/>
          </a:xfrm>
          <a:prstGeom prst="rect">
            <a:avLst/>
          </a:prstGeom>
        </p:spPr>
      </p:pic>
      <p:sp>
        <p:nvSpPr>
          <p:cNvPr id="17" name="Rectangle: Rounded Corners 16">
            <a:extLst>
              <a:ext uri="{FF2B5EF4-FFF2-40B4-BE49-F238E27FC236}">
                <a16:creationId xmlns:a16="http://schemas.microsoft.com/office/drawing/2014/main" id="{DA42F306-3505-DBA2-68E8-E091AEA576E5}"/>
              </a:ext>
            </a:extLst>
          </p:cNvPr>
          <p:cNvSpPr/>
          <p:nvPr/>
        </p:nvSpPr>
        <p:spPr>
          <a:xfrm>
            <a:off x="2724593" y="1188000"/>
            <a:ext cx="1514601" cy="2304000"/>
          </a:xfrm>
          <a:prstGeom prst="roundRect">
            <a:avLst>
              <a:gd name="adj" fmla="val 0"/>
            </a:avLst>
          </a:prstGeom>
          <a:solidFill>
            <a:srgbClr val="F8F8F8"/>
          </a:solidFill>
          <a:ln w="3175" cap="flat" cmpd="sng" algn="ctr">
            <a:solidFill>
              <a:sysClr val="windowText" lastClr="000000"/>
            </a:solidFill>
            <a:prstDash val="solid"/>
            <a:miter lim="800000"/>
          </a:ln>
          <a:effectLst/>
        </p:spPr>
        <p:txBody>
          <a:bodyPr lIns="0" tIns="36000" rIns="0" bIns="0" rtlCol="0" anchor="t" anchorCtr="0"/>
          <a:lstStyle/>
          <a:p>
            <a:pPr algn="ctr" defTabSz="914400"/>
            <a:r>
              <a:rPr kumimoji="1" lang="en-IN" sz="1200" b="1" dirty="0"/>
              <a:t>Publisher node</a:t>
            </a:r>
          </a:p>
        </p:txBody>
      </p:sp>
      <p:sp>
        <p:nvSpPr>
          <p:cNvPr id="19" name="Rectangle: Rounded Corners 18">
            <a:extLst>
              <a:ext uri="{FF2B5EF4-FFF2-40B4-BE49-F238E27FC236}">
                <a16:creationId xmlns:a16="http://schemas.microsoft.com/office/drawing/2014/main" id="{7B619350-35B3-F841-9F7C-EFCD36EF81DB}"/>
              </a:ext>
            </a:extLst>
          </p:cNvPr>
          <p:cNvSpPr/>
          <p:nvPr/>
        </p:nvSpPr>
        <p:spPr>
          <a:xfrm>
            <a:off x="4904808" y="1188000"/>
            <a:ext cx="1514601" cy="2304000"/>
          </a:xfrm>
          <a:prstGeom prst="roundRect">
            <a:avLst>
              <a:gd name="adj" fmla="val 0"/>
            </a:avLst>
          </a:prstGeom>
          <a:solidFill>
            <a:srgbClr val="F8F8F8"/>
          </a:solidFill>
          <a:ln w="3175" cap="flat" cmpd="sng" algn="ctr">
            <a:solidFill>
              <a:sysClr val="windowText" lastClr="000000"/>
            </a:solidFill>
            <a:prstDash val="solid"/>
            <a:miter lim="800000"/>
          </a:ln>
          <a:effectLst/>
        </p:spPr>
        <p:txBody>
          <a:bodyPr lIns="0" tIns="36000" rIns="0" bIns="0" rtlCol="0" anchor="t" anchorCtr="1"/>
          <a:lstStyle/>
          <a:p>
            <a:pPr algn="ctr" defTabSz="914400"/>
            <a:r>
              <a:rPr kumimoji="1" lang="en-IN" sz="1200" b="1" dirty="0"/>
              <a:t>Subscriber node</a:t>
            </a:r>
          </a:p>
        </p:txBody>
      </p:sp>
      <p:sp>
        <p:nvSpPr>
          <p:cNvPr id="20" name="Rectangle: Rounded Corners 19">
            <a:extLst>
              <a:ext uri="{FF2B5EF4-FFF2-40B4-BE49-F238E27FC236}">
                <a16:creationId xmlns:a16="http://schemas.microsoft.com/office/drawing/2014/main" id="{FA7682F5-D7DA-692E-8932-3FFD49F352CA}"/>
              </a:ext>
            </a:extLst>
          </p:cNvPr>
          <p:cNvSpPr/>
          <p:nvPr/>
        </p:nvSpPr>
        <p:spPr>
          <a:xfrm>
            <a:off x="2863595" y="1505539"/>
            <a:ext cx="1236596" cy="504000"/>
          </a:xfrm>
          <a:prstGeom prst="roundRect">
            <a:avLst>
              <a:gd name="adj" fmla="val 0"/>
            </a:avLst>
          </a:prstGeom>
          <a:solidFill>
            <a:srgbClr val="FFD800"/>
          </a:solidFill>
          <a:ln w="3175" cap="flat" cmpd="sng" algn="ctr">
            <a:solidFill>
              <a:sysClr val="windowText" lastClr="000000"/>
            </a:solidFill>
            <a:prstDash val="solid"/>
            <a:miter lim="800000"/>
          </a:ln>
          <a:effectLst/>
        </p:spPr>
        <p:txBody>
          <a:bodyPr lIns="0" tIns="0" rIns="0" bIns="0" rtlCol="0" anchor="ctr"/>
          <a:lstStyle/>
          <a:p>
            <a:pPr algn="ctr" defTabSz="457200">
              <a:lnSpc>
                <a:spcPct val="90000"/>
              </a:lnSpc>
            </a:pPr>
            <a:r>
              <a:rPr lang="en-IN" sz="1200" kern="0" dirty="0">
                <a:solidFill>
                  <a:prstClr val="black"/>
                </a:solidFill>
                <a:latin typeface="Fujitsu Infinity Pro" pitchFamily="2" charset="0"/>
              </a:rPr>
              <a:t>Logical Replication Launcher</a:t>
            </a:r>
          </a:p>
        </p:txBody>
      </p:sp>
      <p:sp>
        <p:nvSpPr>
          <p:cNvPr id="21" name="Rectangle: Rounded Corners 20">
            <a:extLst>
              <a:ext uri="{FF2B5EF4-FFF2-40B4-BE49-F238E27FC236}">
                <a16:creationId xmlns:a16="http://schemas.microsoft.com/office/drawing/2014/main" id="{25CB64CE-0DFA-DDB2-8865-068EC8C275D2}"/>
              </a:ext>
            </a:extLst>
          </p:cNvPr>
          <p:cNvSpPr/>
          <p:nvPr/>
        </p:nvSpPr>
        <p:spPr>
          <a:xfrm>
            <a:off x="5043810" y="1505539"/>
            <a:ext cx="1236596" cy="504000"/>
          </a:xfrm>
          <a:prstGeom prst="roundRect">
            <a:avLst>
              <a:gd name="adj" fmla="val 0"/>
            </a:avLst>
          </a:prstGeom>
          <a:solidFill>
            <a:srgbClr val="FFD800"/>
          </a:solidFill>
          <a:ln w="3175" cap="flat" cmpd="sng" algn="ctr">
            <a:solidFill>
              <a:sysClr val="windowText" lastClr="000000"/>
            </a:solidFill>
            <a:prstDash val="solid"/>
            <a:miter lim="800000"/>
          </a:ln>
          <a:effectLst/>
        </p:spPr>
        <p:txBody>
          <a:bodyPr lIns="0" tIns="0" rIns="0" bIns="0" rtlCol="0" anchor="ctr"/>
          <a:lstStyle/>
          <a:p>
            <a:pPr algn="ctr" defTabSz="457200">
              <a:lnSpc>
                <a:spcPct val="90000"/>
              </a:lnSpc>
            </a:pPr>
            <a:r>
              <a:rPr lang="en-IN" sz="1200" kern="0" dirty="0">
                <a:solidFill>
                  <a:prstClr val="black"/>
                </a:solidFill>
                <a:latin typeface="Fujitsu Infinity Pro" pitchFamily="2" charset="0"/>
              </a:rPr>
              <a:t>Logical Replication Launcher</a:t>
            </a:r>
          </a:p>
        </p:txBody>
      </p:sp>
      <p:sp>
        <p:nvSpPr>
          <p:cNvPr id="22" name="Rectangle: Rounded Corners 21">
            <a:extLst>
              <a:ext uri="{FF2B5EF4-FFF2-40B4-BE49-F238E27FC236}">
                <a16:creationId xmlns:a16="http://schemas.microsoft.com/office/drawing/2014/main" id="{AC256AA9-FE67-9CD0-FDFF-9F8D0B687A53}"/>
              </a:ext>
            </a:extLst>
          </p:cNvPr>
          <p:cNvSpPr/>
          <p:nvPr/>
        </p:nvSpPr>
        <p:spPr>
          <a:xfrm>
            <a:off x="2905256" y="2143362"/>
            <a:ext cx="1155078" cy="319177"/>
          </a:xfrm>
          <a:prstGeom prst="roundRect">
            <a:avLst>
              <a:gd name="adj" fmla="val 0"/>
            </a:avLst>
          </a:prstGeom>
          <a:solidFill>
            <a:schemeClr val="accent6">
              <a:lumMod val="20000"/>
              <a:lumOff val="80000"/>
            </a:schemeClr>
          </a:solidFill>
          <a:ln w="3175" cap="flat" cmpd="sng" algn="ctr">
            <a:solidFill>
              <a:sysClr val="windowText" lastClr="000000"/>
            </a:solidFill>
            <a:prstDash val="solid"/>
            <a:miter lim="800000"/>
          </a:ln>
          <a:effectLst/>
        </p:spPr>
        <p:txBody>
          <a:bodyPr lIns="0" tIns="0" rIns="0" bIns="0" rtlCol="0" anchor="ctr"/>
          <a:lstStyle/>
          <a:p>
            <a:pPr algn="ctr" defTabSz="457200">
              <a:lnSpc>
                <a:spcPct val="90000"/>
              </a:lnSpc>
            </a:pPr>
            <a:r>
              <a:rPr lang="en-IN" sz="1200" kern="0" dirty="0">
                <a:solidFill>
                  <a:prstClr val="black"/>
                </a:solidFill>
                <a:latin typeface="Fujitsu Infinity Pro" pitchFamily="2" charset="0"/>
              </a:rPr>
              <a:t>Backend</a:t>
            </a:r>
          </a:p>
        </p:txBody>
      </p:sp>
      <p:sp>
        <p:nvSpPr>
          <p:cNvPr id="23" name="Rectangle: Rounded Corners 22">
            <a:extLst>
              <a:ext uri="{FF2B5EF4-FFF2-40B4-BE49-F238E27FC236}">
                <a16:creationId xmlns:a16="http://schemas.microsoft.com/office/drawing/2014/main" id="{8B7395A2-5925-605B-6774-BAD042168E65}"/>
              </a:ext>
            </a:extLst>
          </p:cNvPr>
          <p:cNvSpPr/>
          <p:nvPr/>
        </p:nvSpPr>
        <p:spPr>
          <a:xfrm>
            <a:off x="5084569" y="2143362"/>
            <a:ext cx="1155078" cy="319177"/>
          </a:xfrm>
          <a:prstGeom prst="roundRect">
            <a:avLst>
              <a:gd name="adj" fmla="val 0"/>
            </a:avLst>
          </a:prstGeom>
          <a:solidFill>
            <a:schemeClr val="accent6">
              <a:lumMod val="20000"/>
              <a:lumOff val="80000"/>
            </a:schemeClr>
          </a:solidFill>
          <a:ln w="3175" cap="flat" cmpd="sng" algn="ctr">
            <a:solidFill>
              <a:sysClr val="windowText" lastClr="000000"/>
            </a:solidFill>
            <a:prstDash val="solid"/>
            <a:miter lim="800000"/>
          </a:ln>
          <a:effectLst/>
        </p:spPr>
        <p:txBody>
          <a:bodyPr lIns="0" tIns="0" rIns="0" bIns="0" rtlCol="0" anchor="ctr"/>
          <a:lstStyle/>
          <a:p>
            <a:pPr algn="ctr" defTabSz="457200">
              <a:lnSpc>
                <a:spcPct val="90000"/>
              </a:lnSpc>
            </a:pPr>
            <a:r>
              <a:rPr lang="en-IN" sz="1200" kern="0" dirty="0">
                <a:solidFill>
                  <a:prstClr val="black"/>
                </a:solidFill>
                <a:latin typeface="Fujitsu Infinity Pro" pitchFamily="2" charset="0"/>
              </a:rPr>
              <a:t>Backend</a:t>
            </a:r>
          </a:p>
        </p:txBody>
      </p:sp>
      <p:sp>
        <p:nvSpPr>
          <p:cNvPr id="24" name="Rectangle: Rounded Corners 23">
            <a:extLst>
              <a:ext uri="{FF2B5EF4-FFF2-40B4-BE49-F238E27FC236}">
                <a16:creationId xmlns:a16="http://schemas.microsoft.com/office/drawing/2014/main" id="{D0663C36-0A86-90D2-EF88-B4BAA26D9ECB}"/>
              </a:ext>
            </a:extLst>
          </p:cNvPr>
          <p:cNvSpPr/>
          <p:nvPr/>
        </p:nvSpPr>
        <p:spPr>
          <a:xfrm>
            <a:off x="5084569" y="2539231"/>
            <a:ext cx="1155078" cy="360000"/>
          </a:xfrm>
          <a:prstGeom prst="roundRect">
            <a:avLst>
              <a:gd name="adj" fmla="val 0"/>
            </a:avLst>
          </a:prstGeom>
          <a:solidFill>
            <a:schemeClr val="accent6">
              <a:lumMod val="20000"/>
              <a:lumOff val="80000"/>
            </a:schemeClr>
          </a:solidFill>
          <a:ln w="3175" cap="flat" cmpd="sng" algn="ctr">
            <a:solidFill>
              <a:sysClr val="windowText" lastClr="000000"/>
            </a:solidFill>
            <a:prstDash val="solid"/>
            <a:miter lim="800000"/>
          </a:ln>
          <a:effectLst/>
        </p:spPr>
        <p:txBody>
          <a:bodyPr lIns="0" tIns="0" rIns="0" bIns="0" rtlCol="0" anchor="ctr"/>
          <a:lstStyle/>
          <a:p>
            <a:pPr algn="ctr" defTabSz="457200">
              <a:lnSpc>
                <a:spcPct val="90000"/>
              </a:lnSpc>
            </a:pPr>
            <a:r>
              <a:rPr lang="en-IN" sz="1200" kern="0" dirty="0">
                <a:solidFill>
                  <a:prstClr val="black"/>
                </a:solidFill>
                <a:latin typeface="Fujitsu Infinity Pro" pitchFamily="2" charset="0"/>
              </a:rPr>
              <a:t>Apply worker for sub</a:t>
            </a:r>
          </a:p>
        </p:txBody>
      </p:sp>
      <p:sp>
        <p:nvSpPr>
          <p:cNvPr id="25" name="Rectangle: Rounded Corners 24">
            <a:extLst>
              <a:ext uri="{FF2B5EF4-FFF2-40B4-BE49-F238E27FC236}">
                <a16:creationId xmlns:a16="http://schemas.microsoft.com/office/drawing/2014/main" id="{AB2ED805-4AF8-762D-64E7-653A0E57F291}"/>
              </a:ext>
            </a:extLst>
          </p:cNvPr>
          <p:cNvSpPr/>
          <p:nvPr/>
        </p:nvSpPr>
        <p:spPr>
          <a:xfrm>
            <a:off x="2905256" y="2539231"/>
            <a:ext cx="1155078" cy="360000"/>
          </a:xfrm>
          <a:prstGeom prst="roundRect">
            <a:avLst>
              <a:gd name="adj" fmla="val 0"/>
            </a:avLst>
          </a:prstGeom>
          <a:solidFill>
            <a:schemeClr val="accent6">
              <a:lumMod val="20000"/>
              <a:lumOff val="80000"/>
            </a:schemeClr>
          </a:solidFill>
          <a:ln w="3175" cap="flat" cmpd="sng" algn="ctr">
            <a:solidFill>
              <a:sysClr val="windowText" lastClr="000000"/>
            </a:solidFill>
            <a:prstDash val="solid"/>
            <a:miter lim="800000"/>
          </a:ln>
          <a:effectLst/>
        </p:spPr>
        <p:txBody>
          <a:bodyPr lIns="0" tIns="0" rIns="0" bIns="0" rtlCol="0" anchor="ctr"/>
          <a:lstStyle/>
          <a:p>
            <a:pPr algn="ctr" defTabSz="457200">
              <a:lnSpc>
                <a:spcPct val="90000"/>
              </a:lnSpc>
            </a:pPr>
            <a:r>
              <a:rPr lang="en-IN" sz="1200" kern="0" dirty="0">
                <a:solidFill>
                  <a:prstClr val="black"/>
                </a:solidFill>
                <a:latin typeface="Fujitsu Infinity Pro" pitchFamily="2" charset="0"/>
              </a:rPr>
              <a:t>Walsender</a:t>
            </a:r>
          </a:p>
        </p:txBody>
      </p:sp>
      <p:cxnSp>
        <p:nvCxnSpPr>
          <p:cNvPr id="26" name="Straight Arrow Connector 25">
            <a:extLst>
              <a:ext uri="{FF2B5EF4-FFF2-40B4-BE49-F238E27FC236}">
                <a16:creationId xmlns:a16="http://schemas.microsoft.com/office/drawing/2014/main" id="{7FA75BBC-6B5B-6730-7B57-2A89B1E0BD62}"/>
              </a:ext>
            </a:extLst>
          </p:cNvPr>
          <p:cNvCxnSpPr>
            <a:cxnSpLocks/>
          </p:cNvCxnSpPr>
          <p:nvPr/>
        </p:nvCxnSpPr>
        <p:spPr>
          <a:xfrm flipH="1" flipV="1">
            <a:off x="4327825" y="2698821"/>
            <a:ext cx="43520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38C12241-BDFB-116A-6930-8B6603C4A6A9}"/>
              </a:ext>
            </a:extLst>
          </p:cNvPr>
          <p:cNvCxnSpPr>
            <a:cxnSpLocks/>
          </p:cNvCxnSpPr>
          <p:nvPr/>
        </p:nvCxnSpPr>
        <p:spPr>
          <a:xfrm flipH="1" flipV="1">
            <a:off x="4327825" y="2830651"/>
            <a:ext cx="435203" cy="0"/>
          </a:xfrm>
          <a:prstGeom prst="straightConnector1">
            <a:avLst/>
          </a:prstGeom>
          <a:ln>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562228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72454-BCD9-AA5B-F39F-852D392C5C3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3A1575C-BF8D-52A6-D818-C6CC07B3AD95}"/>
              </a:ext>
            </a:extLst>
          </p:cNvPr>
          <p:cNvSpPr>
            <a:spLocks noGrp="1"/>
          </p:cNvSpPr>
          <p:nvPr>
            <p:ph type="ctrTitle"/>
          </p:nvPr>
        </p:nvSpPr>
        <p:spPr/>
        <p:txBody>
          <a:bodyPr/>
          <a:lstStyle/>
          <a:p>
            <a:r>
              <a:rPr lang="en-US" dirty="0"/>
              <a:t>Part 3</a:t>
            </a:r>
          </a:p>
        </p:txBody>
      </p:sp>
      <p:sp>
        <p:nvSpPr>
          <p:cNvPr id="6" name="Title 2">
            <a:extLst>
              <a:ext uri="{FF2B5EF4-FFF2-40B4-BE49-F238E27FC236}">
                <a16:creationId xmlns:a16="http://schemas.microsoft.com/office/drawing/2014/main" id="{D750701F-27CF-66A3-9750-A1DBD43CEED6}"/>
              </a:ext>
            </a:extLst>
          </p:cNvPr>
          <p:cNvSpPr txBox="1">
            <a:spLocks/>
          </p:cNvSpPr>
          <p:nvPr/>
        </p:nvSpPr>
        <p:spPr>
          <a:xfrm>
            <a:off x="189000" y="1615736"/>
            <a:ext cx="7740000" cy="274691"/>
          </a:xfrm>
          <a:prstGeom prst="rect">
            <a:avLst/>
          </a:prstGeom>
        </p:spPr>
        <p:txBody>
          <a:bodyPr vert="horz" wrap="square" lIns="0" tIns="0" rIns="0" bIns="0" rtlCol="0" anchor="t" anchorCtr="0">
            <a:noAutofit/>
          </a:bodyPr>
          <a:lstStyle>
            <a:lvl1pPr algn="l" defTabSz="685783" rtl="0" eaLnBrk="1" latinLnBrk="0" hangingPunct="1">
              <a:lnSpc>
                <a:spcPct val="85000"/>
              </a:lnSpc>
              <a:spcBef>
                <a:spcPct val="0"/>
              </a:spcBef>
              <a:buNone/>
              <a:defRPr lang="en-US" sz="2100" b="0" kern="1200">
                <a:solidFill>
                  <a:schemeClr val="tx1"/>
                </a:solidFill>
                <a:latin typeface="Fujitsu Infinity Pro Bold" pitchFamily="2" charset="0"/>
                <a:ea typeface="+mj-ea"/>
                <a:cs typeface="+mj-cs"/>
              </a:defRPr>
            </a:lvl1pPr>
          </a:lstStyle>
          <a:p>
            <a:pPr>
              <a:lnSpc>
                <a:spcPct val="150000"/>
              </a:lnSpc>
            </a:pPr>
            <a:r>
              <a:rPr lang="en-AU" sz="2400" dirty="0"/>
              <a:t>Lifecycle of Tuple</a:t>
            </a:r>
            <a:endParaRPr lang="en-US" sz="2400" dirty="0"/>
          </a:p>
        </p:txBody>
      </p:sp>
    </p:spTree>
    <p:extLst>
      <p:ext uri="{BB962C8B-B14F-4D97-AF65-F5344CB8AC3E}">
        <p14:creationId xmlns:p14="http://schemas.microsoft.com/office/powerpoint/2010/main" val="1376693995"/>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6D20D-E4FD-D090-0F51-DBF7B53DAD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2A8425-D982-FEBE-B433-F2D4208704FA}"/>
              </a:ext>
            </a:extLst>
          </p:cNvPr>
          <p:cNvSpPr>
            <a:spLocks noGrp="1"/>
          </p:cNvSpPr>
          <p:nvPr>
            <p:ph type="title"/>
          </p:nvPr>
        </p:nvSpPr>
        <p:spPr/>
        <p:txBody>
          <a:bodyPr/>
          <a:lstStyle/>
          <a:p>
            <a:r>
              <a:rPr lang="en-IN" dirty="0"/>
              <a:t>Lifecycle of Tuple</a:t>
            </a:r>
          </a:p>
        </p:txBody>
      </p:sp>
      <p:sp>
        <p:nvSpPr>
          <p:cNvPr id="4" name="Rectangle 3">
            <a:extLst>
              <a:ext uri="{FF2B5EF4-FFF2-40B4-BE49-F238E27FC236}">
                <a16:creationId xmlns:a16="http://schemas.microsoft.com/office/drawing/2014/main" id="{82515FE4-FD93-F2F2-3E56-AF63150FF105}"/>
              </a:ext>
            </a:extLst>
          </p:cNvPr>
          <p:cNvSpPr/>
          <p:nvPr/>
        </p:nvSpPr>
        <p:spPr>
          <a:xfrm>
            <a:off x="971844" y="1032068"/>
            <a:ext cx="3865704" cy="3456000"/>
          </a:xfrm>
          <a:prstGeom prst="rect">
            <a:avLst/>
          </a:prstGeom>
          <a:solidFill>
            <a:srgbClr val="F2F2F2"/>
          </a:solidFill>
          <a:ln w="6350"/>
        </p:spPr>
        <p:style>
          <a:lnRef idx="2">
            <a:schemeClr val="dk1"/>
          </a:lnRef>
          <a:fillRef idx="1">
            <a:schemeClr val="lt1"/>
          </a:fillRef>
          <a:effectRef idx="0">
            <a:schemeClr val="dk1"/>
          </a:effectRef>
          <a:fontRef idx="minor">
            <a:schemeClr val="dk1"/>
          </a:fontRef>
        </p:style>
        <p:txBody>
          <a:bodyPr lIns="0" tIns="72000" rIns="0" bIns="0" rtlCol="0" anchor="t" anchorCtr="0"/>
          <a:lstStyle/>
          <a:p>
            <a:pPr algn="ctr"/>
            <a:r>
              <a:rPr kumimoji="1" lang="en-IN" sz="1200" b="1" dirty="0">
                <a:solidFill>
                  <a:schemeClr val="tx1"/>
                </a:solidFill>
              </a:rPr>
              <a:t>Publisher</a:t>
            </a:r>
          </a:p>
        </p:txBody>
      </p:sp>
      <p:sp>
        <p:nvSpPr>
          <p:cNvPr id="6" name="Rectangle 5">
            <a:extLst>
              <a:ext uri="{FF2B5EF4-FFF2-40B4-BE49-F238E27FC236}">
                <a16:creationId xmlns:a16="http://schemas.microsoft.com/office/drawing/2014/main" id="{144FB83A-820C-E722-3755-CE7CF00BF590}"/>
              </a:ext>
            </a:extLst>
          </p:cNvPr>
          <p:cNvSpPr/>
          <p:nvPr/>
        </p:nvSpPr>
        <p:spPr>
          <a:xfrm>
            <a:off x="5647377" y="1032069"/>
            <a:ext cx="3246693" cy="3456000"/>
          </a:xfrm>
          <a:prstGeom prst="rect">
            <a:avLst/>
          </a:prstGeom>
          <a:solidFill>
            <a:srgbClr val="F2F2F2"/>
          </a:solidFill>
          <a:ln w="6350"/>
        </p:spPr>
        <p:style>
          <a:lnRef idx="2">
            <a:schemeClr val="dk1"/>
          </a:lnRef>
          <a:fillRef idx="1">
            <a:schemeClr val="lt1"/>
          </a:fillRef>
          <a:effectRef idx="0">
            <a:schemeClr val="dk1"/>
          </a:effectRef>
          <a:fontRef idx="minor">
            <a:schemeClr val="dk1"/>
          </a:fontRef>
        </p:style>
        <p:txBody>
          <a:bodyPr lIns="0" tIns="72000" rIns="0" bIns="0" rtlCol="0" anchor="t" anchorCtr="0"/>
          <a:lstStyle/>
          <a:p>
            <a:pPr algn="ctr"/>
            <a:r>
              <a:rPr kumimoji="1" lang="en-IN" sz="1200" b="1" dirty="0">
                <a:solidFill>
                  <a:schemeClr val="tx1"/>
                </a:solidFill>
              </a:rPr>
              <a:t>Subscriber</a:t>
            </a:r>
          </a:p>
        </p:txBody>
      </p:sp>
      <p:sp>
        <p:nvSpPr>
          <p:cNvPr id="9" name="Rectangle 8">
            <a:extLst>
              <a:ext uri="{FF2B5EF4-FFF2-40B4-BE49-F238E27FC236}">
                <a16:creationId xmlns:a16="http://schemas.microsoft.com/office/drawing/2014/main" id="{4D332E44-A6A6-5847-9207-7C997E633626}"/>
              </a:ext>
            </a:extLst>
          </p:cNvPr>
          <p:cNvSpPr/>
          <p:nvPr/>
        </p:nvSpPr>
        <p:spPr>
          <a:xfrm>
            <a:off x="1097602" y="3633377"/>
            <a:ext cx="3614189" cy="642725"/>
          </a:xfrm>
          <a:prstGeom prst="rect">
            <a:avLst/>
          </a:prstGeom>
          <a:solidFill>
            <a:srgbClr val="FFFACC"/>
          </a:solidFill>
          <a:ln/>
        </p:spPr>
        <p:style>
          <a:lnRef idx="2">
            <a:schemeClr val="dk1"/>
          </a:lnRef>
          <a:fillRef idx="1">
            <a:schemeClr val="lt1"/>
          </a:fillRef>
          <a:effectRef idx="0">
            <a:schemeClr val="dk1"/>
          </a:effectRef>
          <a:fontRef idx="minor">
            <a:schemeClr val="dk1"/>
          </a:fontRef>
        </p:style>
        <p:txBody>
          <a:bodyPr lIns="0" tIns="36000" rIns="0" bIns="0" rtlCol="0" anchor="t" anchorCtr="0"/>
          <a:lstStyle/>
          <a:p>
            <a:pPr algn="ctr"/>
            <a:r>
              <a:rPr kumimoji="1" lang="en-IN" sz="1000" dirty="0">
                <a:solidFill>
                  <a:schemeClr val="tx1"/>
                </a:solidFill>
              </a:rPr>
              <a:t>walsender process</a:t>
            </a:r>
          </a:p>
        </p:txBody>
      </p:sp>
      <p:sp>
        <p:nvSpPr>
          <p:cNvPr id="10" name="Rectangle 9">
            <a:extLst>
              <a:ext uri="{FF2B5EF4-FFF2-40B4-BE49-F238E27FC236}">
                <a16:creationId xmlns:a16="http://schemas.microsoft.com/office/drawing/2014/main" id="{6BF70CE6-603E-6F48-F18C-610F09C1948A}"/>
              </a:ext>
            </a:extLst>
          </p:cNvPr>
          <p:cNvSpPr/>
          <p:nvPr/>
        </p:nvSpPr>
        <p:spPr>
          <a:xfrm>
            <a:off x="1236449" y="3891423"/>
            <a:ext cx="648000" cy="2880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N" sz="900" dirty="0">
                <a:solidFill>
                  <a:schemeClr val="tx1"/>
                </a:solidFill>
                <a:cs typeface="Courier New" panose="02070309020205020404" pitchFamily="49" charset="0"/>
              </a:rPr>
              <a:t>Logical Decoding</a:t>
            </a:r>
            <a:endParaRPr kumimoji="1" lang="en-IN" sz="900" dirty="0">
              <a:solidFill>
                <a:schemeClr val="tx1"/>
              </a:solidFill>
            </a:endParaRPr>
          </a:p>
        </p:txBody>
      </p:sp>
      <p:sp>
        <p:nvSpPr>
          <p:cNvPr id="11" name="Rectangle 10">
            <a:extLst>
              <a:ext uri="{FF2B5EF4-FFF2-40B4-BE49-F238E27FC236}">
                <a16:creationId xmlns:a16="http://schemas.microsoft.com/office/drawing/2014/main" id="{6EDD0049-6C3B-D88A-CB05-2956AC9B2038}"/>
              </a:ext>
            </a:extLst>
          </p:cNvPr>
          <p:cNvSpPr/>
          <p:nvPr/>
        </p:nvSpPr>
        <p:spPr>
          <a:xfrm>
            <a:off x="2241705" y="3897763"/>
            <a:ext cx="648000" cy="2880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IN" sz="900" dirty="0">
                <a:solidFill>
                  <a:schemeClr val="tx1"/>
                </a:solidFill>
              </a:rPr>
              <a:t>Reorder Buffer</a:t>
            </a:r>
          </a:p>
        </p:txBody>
      </p:sp>
      <p:sp>
        <p:nvSpPr>
          <p:cNvPr id="12" name="Rectangle 11">
            <a:extLst>
              <a:ext uri="{FF2B5EF4-FFF2-40B4-BE49-F238E27FC236}">
                <a16:creationId xmlns:a16="http://schemas.microsoft.com/office/drawing/2014/main" id="{9753073B-2D3E-EF69-0D14-8FAF2626235B}"/>
              </a:ext>
            </a:extLst>
          </p:cNvPr>
          <p:cNvSpPr/>
          <p:nvPr/>
        </p:nvSpPr>
        <p:spPr>
          <a:xfrm>
            <a:off x="3895955" y="3885499"/>
            <a:ext cx="648000" cy="2880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IN" sz="900" dirty="0">
                <a:solidFill>
                  <a:schemeClr val="tx1"/>
                </a:solidFill>
              </a:rPr>
              <a:t>Output Plugin</a:t>
            </a:r>
          </a:p>
        </p:txBody>
      </p:sp>
      <p:sp>
        <p:nvSpPr>
          <p:cNvPr id="25" name="Rectangle 24">
            <a:extLst>
              <a:ext uri="{FF2B5EF4-FFF2-40B4-BE49-F238E27FC236}">
                <a16:creationId xmlns:a16="http://schemas.microsoft.com/office/drawing/2014/main" id="{3DF74B7B-4C2D-B917-21B7-C19793126EAB}"/>
              </a:ext>
            </a:extLst>
          </p:cNvPr>
          <p:cNvSpPr/>
          <p:nvPr/>
        </p:nvSpPr>
        <p:spPr>
          <a:xfrm>
            <a:off x="5946352" y="3682851"/>
            <a:ext cx="2839213" cy="478796"/>
          </a:xfrm>
          <a:prstGeom prst="rect">
            <a:avLst/>
          </a:prstGeom>
          <a:solidFill>
            <a:srgbClr val="FFFACC"/>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IN" sz="1000" dirty="0">
                <a:solidFill>
                  <a:schemeClr val="tx1"/>
                </a:solidFill>
              </a:rPr>
              <a:t>Apply Worker process</a:t>
            </a:r>
          </a:p>
        </p:txBody>
      </p:sp>
      <p:sp>
        <p:nvSpPr>
          <p:cNvPr id="34" name="TextBox 33">
            <a:extLst>
              <a:ext uri="{FF2B5EF4-FFF2-40B4-BE49-F238E27FC236}">
                <a16:creationId xmlns:a16="http://schemas.microsoft.com/office/drawing/2014/main" id="{8D3160FD-811C-9CFF-4FD7-B860FD980903}"/>
              </a:ext>
            </a:extLst>
          </p:cNvPr>
          <p:cNvSpPr txBox="1"/>
          <p:nvPr/>
        </p:nvSpPr>
        <p:spPr>
          <a:xfrm>
            <a:off x="4757131" y="3575397"/>
            <a:ext cx="1080716" cy="276999"/>
          </a:xfrm>
          <a:prstGeom prst="rect">
            <a:avLst/>
          </a:prstGeom>
          <a:noFill/>
        </p:spPr>
        <p:txBody>
          <a:bodyPr wrap="square" lIns="0" tIns="0" rIns="0" bIns="0" rtlCol="0" anchor="ctr" anchorCtr="0">
            <a:noAutofit/>
          </a:bodyPr>
          <a:lstStyle/>
          <a:p>
            <a:pPr algn="ctr">
              <a:lnSpc>
                <a:spcPct val="90000"/>
              </a:lnSpc>
            </a:pPr>
            <a:r>
              <a:rPr kumimoji="1" lang="en-IN" sz="900" dirty="0"/>
              <a:t>Logical Replication messages</a:t>
            </a:r>
          </a:p>
        </p:txBody>
      </p:sp>
      <p:sp>
        <p:nvSpPr>
          <p:cNvPr id="36" name="TextBox 35">
            <a:extLst>
              <a:ext uri="{FF2B5EF4-FFF2-40B4-BE49-F238E27FC236}">
                <a16:creationId xmlns:a16="http://schemas.microsoft.com/office/drawing/2014/main" id="{00E729A3-CA68-0325-9633-13DA3E9D2D9A}"/>
              </a:ext>
            </a:extLst>
          </p:cNvPr>
          <p:cNvSpPr txBox="1"/>
          <p:nvPr/>
        </p:nvSpPr>
        <p:spPr>
          <a:xfrm>
            <a:off x="4846823" y="4048249"/>
            <a:ext cx="776341" cy="276999"/>
          </a:xfrm>
          <a:prstGeom prst="rect">
            <a:avLst/>
          </a:prstGeom>
          <a:noFill/>
        </p:spPr>
        <p:txBody>
          <a:bodyPr wrap="square" lIns="0" tIns="0" rIns="0" bIns="0" rtlCol="0" anchor="ctr" anchorCtr="0">
            <a:noAutofit/>
          </a:bodyPr>
          <a:lstStyle/>
          <a:p>
            <a:pPr algn="ctr">
              <a:lnSpc>
                <a:spcPct val="90000"/>
              </a:lnSpc>
            </a:pPr>
            <a:r>
              <a:rPr kumimoji="1" lang="en-IN" sz="900" dirty="0"/>
              <a:t>Feedback message</a:t>
            </a:r>
          </a:p>
        </p:txBody>
      </p:sp>
      <p:sp>
        <p:nvSpPr>
          <p:cNvPr id="39" name="TextBox 38">
            <a:extLst>
              <a:ext uri="{FF2B5EF4-FFF2-40B4-BE49-F238E27FC236}">
                <a16:creationId xmlns:a16="http://schemas.microsoft.com/office/drawing/2014/main" id="{F6EF9CC9-1EE1-FDCB-FA4F-C961CABC1C8B}"/>
              </a:ext>
            </a:extLst>
          </p:cNvPr>
          <p:cNvSpPr txBox="1"/>
          <p:nvPr/>
        </p:nvSpPr>
        <p:spPr>
          <a:xfrm>
            <a:off x="2914220" y="3856593"/>
            <a:ext cx="908038" cy="360000"/>
          </a:xfrm>
          <a:prstGeom prst="rect">
            <a:avLst/>
          </a:prstGeom>
          <a:noFill/>
          <a:ln>
            <a:noFill/>
          </a:ln>
        </p:spPr>
        <p:txBody>
          <a:bodyPr wrap="square" lIns="0" tIns="0" rIns="0" bIns="0" rtlCol="0" anchor="ctr" anchorCtr="0">
            <a:noAutofit/>
          </a:bodyPr>
          <a:lstStyle/>
          <a:p>
            <a:pPr algn="ctr"/>
            <a:r>
              <a:rPr kumimoji="1" lang="en-IN" sz="900" dirty="0"/>
              <a:t>Process COMMIT record</a:t>
            </a:r>
          </a:p>
        </p:txBody>
      </p:sp>
      <p:sp>
        <p:nvSpPr>
          <p:cNvPr id="3" name="Rectangle 2">
            <a:extLst>
              <a:ext uri="{FF2B5EF4-FFF2-40B4-BE49-F238E27FC236}">
                <a16:creationId xmlns:a16="http://schemas.microsoft.com/office/drawing/2014/main" id="{C44D1A2B-D4D5-8D59-5800-F29811DE147D}"/>
              </a:ext>
            </a:extLst>
          </p:cNvPr>
          <p:cNvSpPr/>
          <p:nvPr/>
        </p:nvSpPr>
        <p:spPr>
          <a:xfrm>
            <a:off x="3102753" y="1372271"/>
            <a:ext cx="1609038" cy="1255143"/>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36000" rIns="0" rtlCol="0" anchor="t" anchorCtr="0"/>
          <a:lstStyle/>
          <a:p>
            <a:pPr algn="ctr"/>
            <a:r>
              <a:rPr kumimoji="1" lang="en-IN" sz="1000" dirty="0">
                <a:solidFill>
                  <a:schemeClr val="tx1"/>
                </a:solidFill>
              </a:rPr>
              <a:t>Disk</a:t>
            </a:r>
          </a:p>
        </p:txBody>
      </p:sp>
      <p:sp>
        <p:nvSpPr>
          <p:cNvPr id="20" name="Rectangle 19">
            <a:extLst>
              <a:ext uri="{FF2B5EF4-FFF2-40B4-BE49-F238E27FC236}">
                <a16:creationId xmlns:a16="http://schemas.microsoft.com/office/drawing/2014/main" id="{6A1ACAC6-B98D-0ADC-69D5-FBE7DF5F24F3}"/>
              </a:ext>
            </a:extLst>
          </p:cNvPr>
          <p:cNvSpPr/>
          <p:nvPr/>
        </p:nvSpPr>
        <p:spPr>
          <a:xfrm>
            <a:off x="4016760" y="1655948"/>
            <a:ext cx="432000" cy="432000"/>
          </a:xfrm>
          <a:prstGeom prst="rect">
            <a:avLst/>
          </a:prstGeom>
          <a:solidFill>
            <a:srgbClr val="FAE403"/>
          </a:solidFill>
          <a:ln w="3175">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kumimoji="1" lang="en-IN" sz="900" dirty="0">
                <a:solidFill>
                  <a:schemeClr val="tx1"/>
                </a:solidFill>
              </a:rPr>
              <a:t>Data files</a:t>
            </a:r>
          </a:p>
        </p:txBody>
      </p:sp>
      <p:sp>
        <p:nvSpPr>
          <p:cNvPr id="7" name="Rectangle 6">
            <a:extLst>
              <a:ext uri="{FF2B5EF4-FFF2-40B4-BE49-F238E27FC236}">
                <a16:creationId xmlns:a16="http://schemas.microsoft.com/office/drawing/2014/main" id="{66FFF2FB-6C1E-95EA-7EA8-B1B89965F6E8}"/>
              </a:ext>
            </a:extLst>
          </p:cNvPr>
          <p:cNvSpPr/>
          <p:nvPr/>
        </p:nvSpPr>
        <p:spPr>
          <a:xfrm>
            <a:off x="1162851" y="1401788"/>
            <a:ext cx="1445145" cy="99589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36000" rIns="0" rtlCol="0" anchor="t" anchorCtr="0"/>
          <a:lstStyle/>
          <a:p>
            <a:pPr algn="ctr"/>
            <a:r>
              <a:rPr kumimoji="1" lang="en-IN" sz="1000" dirty="0">
                <a:solidFill>
                  <a:schemeClr val="tx1"/>
                </a:solidFill>
              </a:rPr>
              <a:t>Shared  memory</a:t>
            </a:r>
          </a:p>
        </p:txBody>
      </p:sp>
      <p:sp>
        <p:nvSpPr>
          <p:cNvPr id="8" name="Rectangle 7">
            <a:extLst>
              <a:ext uri="{FF2B5EF4-FFF2-40B4-BE49-F238E27FC236}">
                <a16:creationId xmlns:a16="http://schemas.microsoft.com/office/drawing/2014/main" id="{1147D4AD-521C-8A4A-29C6-B452F997B354}"/>
              </a:ext>
            </a:extLst>
          </p:cNvPr>
          <p:cNvSpPr/>
          <p:nvPr/>
        </p:nvSpPr>
        <p:spPr>
          <a:xfrm>
            <a:off x="1312264" y="1655948"/>
            <a:ext cx="432000" cy="432000"/>
          </a:xfrm>
          <a:prstGeom prst="rect">
            <a:avLst/>
          </a:prstGeom>
          <a:solidFill>
            <a:srgbClr val="FAE403"/>
          </a:solidFill>
          <a:ln w="3175">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kumimoji="1" lang="en-IN" sz="900" dirty="0">
                <a:solidFill>
                  <a:schemeClr val="tx1"/>
                </a:solidFill>
              </a:rPr>
              <a:t>Shared buffer</a:t>
            </a:r>
          </a:p>
        </p:txBody>
      </p:sp>
      <p:sp>
        <p:nvSpPr>
          <p:cNvPr id="33" name="Rectangle 32">
            <a:extLst>
              <a:ext uri="{FF2B5EF4-FFF2-40B4-BE49-F238E27FC236}">
                <a16:creationId xmlns:a16="http://schemas.microsoft.com/office/drawing/2014/main" id="{7438A319-28EF-3540-9BDB-B270BD2FF622}"/>
              </a:ext>
            </a:extLst>
          </p:cNvPr>
          <p:cNvSpPr/>
          <p:nvPr/>
        </p:nvSpPr>
        <p:spPr>
          <a:xfrm>
            <a:off x="2001966" y="1655948"/>
            <a:ext cx="432000" cy="432000"/>
          </a:xfrm>
          <a:prstGeom prst="rect">
            <a:avLst/>
          </a:prstGeom>
          <a:solidFill>
            <a:srgbClr val="FAE403"/>
          </a:solidFill>
          <a:ln w="3175">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kumimoji="1" lang="en-IN" sz="900" dirty="0">
                <a:solidFill>
                  <a:schemeClr val="tx1"/>
                </a:solidFill>
              </a:rPr>
              <a:t>WAL buffer</a:t>
            </a:r>
          </a:p>
        </p:txBody>
      </p:sp>
      <p:sp>
        <p:nvSpPr>
          <p:cNvPr id="43" name="Rectangle 42">
            <a:extLst>
              <a:ext uri="{FF2B5EF4-FFF2-40B4-BE49-F238E27FC236}">
                <a16:creationId xmlns:a16="http://schemas.microsoft.com/office/drawing/2014/main" id="{24C6947A-B4FB-5C3E-048B-C488D66B4BFC}"/>
              </a:ext>
            </a:extLst>
          </p:cNvPr>
          <p:cNvSpPr/>
          <p:nvPr/>
        </p:nvSpPr>
        <p:spPr>
          <a:xfrm>
            <a:off x="1105379" y="3124867"/>
            <a:ext cx="950558" cy="306218"/>
          </a:xfrm>
          <a:prstGeom prst="rect">
            <a:avLst/>
          </a:prstGeom>
          <a:solidFill>
            <a:srgbClr val="FFFA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IN" sz="1000" dirty="0">
                <a:solidFill>
                  <a:schemeClr val="tx1"/>
                </a:solidFill>
              </a:rPr>
              <a:t>Backend process</a:t>
            </a:r>
          </a:p>
        </p:txBody>
      </p:sp>
      <p:sp>
        <p:nvSpPr>
          <p:cNvPr id="46" name="TextBox 45">
            <a:extLst>
              <a:ext uri="{FF2B5EF4-FFF2-40B4-BE49-F238E27FC236}">
                <a16:creationId xmlns:a16="http://schemas.microsoft.com/office/drawing/2014/main" id="{8E532C9B-D568-F74F-F0BD-13A9592859CE}"/>
              </a:ext>
            </a:extLst>
          </p:cNvPr>
          <p:cNvSpPr txBox="1"/>
          <p:nvPr/>
        </p:nvSpPr>
        <p:spPr>
          <a:xfrm>
            <a:off x="2500912" y="1724264"/>
            <a:ext cx="590757" cy="114572"/>
          </a:xfrm>
          <a:prstGeom prst="rect">
            <a:avLst/>
          </a:prstGeom>
          <a:noFill/>
        </p:spPr>
        <p:txBody>
          <a:bodyPr wrap="square" lIns="0" tIns="0" rIns="0" bIns="0" rtlCol="0" anchor="ctr" anchorCtr="0">
            <a:noAutofit/>
          </a:bodyPr>
          <a:lstStyle/>
          <a:p>
            <a:pPr algn="ctr"/>
            <a:r>
              <a:rPr kumimoji="1" lang="en-IN" sz="600" dirty="0"/>
              <a:t>On txn COMMIT</a:t>
            </a:r>
          </a:p>
        </p:txBody>
      </p:sp>
      <p:pic>
        <p:nvPicPr>
          <p:cNvPr id="66" name="Graphic 55">
            <a:extLst>
              <a:ext uri="{FF2B5EF4-FFF2-40B4-BE49-F238E27FC236}">
                <a16:creationId xmlns:a16="http://schemas.microsoft.com/office/drawing/2014/main" id="{BE75A6C3-413C-DC14-0BE2-A63CCE44E41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97346" y="2990241"/>
            <a:ext cx="499151" cy="562296"/>
          </a:xfrm>
          <a:prstGeom prst="rect">
            <a:avLst/>
          </a:prstGeom>
        </p:spPr>
      </p:pic>
      <p:sp>
        <p:nvSpPr>
          <p:cNvPr id="68" name="Rectangle 67">
            <a:extLst>
              <a:ext uri="{FF2B5EF4-FFF2-40B4-BE49-F238E27FC236}">
                <a16:creationId xmlns:a16="http://schemas.microsoft.com/office/drawing/2014/main" id="{25B61A76-1D3F-8B9B-21FF-0A7D0A9A1D1B}"/>
              </a:ext>
            </a:extLst>
          </p:cNvPr>
          <p:cNvSpPr/>
          <p:nvPr/>
        </p:nvSpPr>
        <p:spPr>
          <a:xfrm>
            <a:off x="7542856" y="1397212"/>
            <a:ext cx="1255680" cy="99589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t" anchorCtr="0"/>
          <a:lstStyle/>
          <a:p>
            <a:pPr algn="ctr"/>
            <a:r>
              <a:rPr kumimoji="1" lang="en-IN" sz="1000" dirty="0">
                <a:solidFill>
                  <a:schemeClr val="tx1"/>
                </a:solidFill>
              </a:rPr>
              <a:t>Disk</a:t>
            </a:r>
          </a:p>
        </p:txBody>
      </p:sp>
      <p:sp>
        <p:nvSpPr>
          <p:cNvPr id="69" name="Rectangle 68">
            <a:extLst>
              <a:ext uri="{FF2B5EF4-FFF2-40B4-BE49-F238E27FC236}">
                <a16:creationId xmlns:a16="http://schemas.microsoft.com/office/drawing/2014/main" id="{721AB105-5709-EBF5-075E-A6B15F39DCE9}"/>
              </a:ext>
            </a:extLst>
          </p:cNvPr>
          <p:cNvSpPr/>
          <p:nvPr/>
        </p:nvSpPr>
        <p:spPr>
          <a:xfrm>
            <a:off x="8256751" y="1655948"/>
            <a:ext cx="432000" cy="432000"/>
          </a:xfrm>
          <a:prstGeom prst="rect">
            <a:avLst/>
          </a:prstGeom>
          <a:solidFill>
            <a:srgbClr val="FAE403"/>
          </a:solidFill>
          <a:ln w="3175">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kumimoji="1" lang="en-IN" sz="900" dirty="0">
                <a:solidFill>
                  <a:schemeClr val="tx1"/>
                </a:solidFill>
              </a:rPr>
              <a:t>Data Files</a:t>
            </a:r>
          </a:p>
        </p:txBody>
      </p:sp>
      <p:sp>
        <p:nvSpPr>
          <p:cNvPr id="83" name="Rectangle 82">
            <a:extLst>
              <a:ext uri="{FF2B5EF4-FFF2-40B4-BE49-F238E27FC236}">
                <a16:creationId xmlns:a16="http://schemas.microsoft.com/office/drawing/2014/main" id="{06E87B14-86B7-F9EF-94B8-E53C5970507C}"/>
              </a:ext>
            </a:extLst>
          </p:cNvPr>
          <p:cNvSpPr/>
          <p:nvPr/>
        </p:nvSpPr>
        <p:spPr>
          <a:xfrm>
            <a:off x="3634588" y="2149969"/>
            <a:ext cx="779290" cy="293402"/>
          </a:xfrm>
          <a:prstGeom prst="rect">
            <a:avLst/>
          </a:prstGeom>
          <a:solidFill>
            <a:srgbClr val="FAE403"/>
          </a:solidFill>
          <a:ln w="3175">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kumimoji="1" lang="en-IN" sz="900" dirty="0">
                <a:solidFill>
                  <a:schemeClr val="tx1"/>
                </a:solidFill>
              </a:rPr>
              <a:t>Replication slot</a:t>
            </a:r>
          </a:p>
        </p:txBody>
      </p:sp>
      <p:sp>
        <p:nvSpPr>
          <p:cNvPr id="110" name="TextBox 109">
            <a:extLst>
              <a:ext uri="{FF2B5EF4-FFF2-40B4-BE49-F238E27FC236}">
                <a16:creationId xmlns:a16="http://schemas.microsoft.com/office/drawing/2014/main" id="{68D53B1F-0297-98EB-3D54-2B01ACD68EF5}"/>
              </a:ext>
            </a:extLst>
          </p:cNvPr>
          <p:cNvSpPr txBox="1"/>
          <p:nvPr/>
        </p:nvSpPr>
        <p:spPr>
          <a:xfrm>
            <a:off x="3344250" y="2714254"/>
            <a:ext cx="1008000" cy="252000"/>
          </a:xfrm>
          <a:prstGeom prst="rect">
            <a:avLst/>
          </a:prstGeom>
          <a:solidFill>
            <a:srgbClr val="F2F2F2"/>
          </a:solidFill>
        </p:spPr>
        <p:txBody>
          <a:bodyPr wrap="square" lIns="0" tIns="0" rIns="0" bIns="0" rtlCol="0" anchor="ctr" anchorCtr="0">
            <a:noAutofit/>
          </a:bodyPr>
          <a:lstStyle/>
          <a:p>
            <a:pPr algn="ctr"/>
            <a:r>
              <a:rPr kumimoji="1" lang="en-IN" sz="900" dirty="0"/>
              <a:t>Get </a:t>
            </a:r>
            <a:r>
              <a:rPr kumimoji="1" lang="en-IN" sz="800" dirty="0"/>
              <a:t>restart_lsn</a:t>
            </a:r>
            <a:r>
              <a:rPr kumimoji="1" lang="en-IN" sz="900" dirty="0"/>
              <a:t> and </a:t>
            </a:r>
            <a:r>
              <a:rPr kumimoji="1" lang="en-IN" sz="800" dirty="0"/>
              <a:t>confirmed_flush_lsn</a:t>
            </a:r>
            <a:endParaRPr kumimoji="1" lang="en-IN" sz="900" dirty="0"/>
          </a:p>
        </p:txBody>
      </p:sp>
      <p:sp>
        <p:nvSpPr>
          <p:cNvPr id="116" name="Rectangle 115">
            <a:extLst>
              <a:ext uri="{FF2B5EF4-FFF2-40B4-BE49-F238E27FC236}">
                <a16:creationId xmlns:a16="http://schemas.microsoft.com/office/drawing/2014/main" id="{434BA69B-19FC-EF4B-48C0-3F66FBA63B06}"/>
              </a:ext>
            </a:extLst>
          </p:cNvPr>
          <p:cNvSpPr/>
          <p:nvPr/>
        </p:nvSpPr>
        <p:spPr>
          <a:xfrm>
            <a:off x="5752585" y="1397213"/>
            <a:ext cx="1162849" cy="99589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t" anchorCtr="0"/>
          <a:lstStyle/>
          <a:p>
            <a:pPr algn="ctr"/>
            <a:r>
              <a:rPr kumimoji="1" lang="en-IN" sz="1000" dirty="0">
                <a:solidFill>
                  <a:schemeClr val="tx1"/>
                </a:solidFill>
              </a:rPr>
              <a:t>Shared memory</a:t>
            </a:r>
          </a:p>
        </p:txBody>
      </p:sp>
      <p:sp>
        <p:nvSpPr>
          <p:cNvPr id="120" name="Rectangle 119">
            <a:extLst>
              <a:ext uri="{FF2B5EF4-FFF2-40B4-BE49-F238E27FC236}">
                <a16:creationId xmlns:a16="http://schemas.microsoft.com/office/drawing/2014/main" id="{FB49EA8B-BDA8-675A-DB65-511CAE0EEA2A}"/>
              </a:ext>
            </a:extLst>
          </p:cNvPr>
          <p:cNvSpPr/>
          <p:nvPr/>
        </p:nvSpPr>
        <p:spPr>
          <a:xfrm>
            <a:off x="6380007" y="1655948"/>
            <a:ext cx="432000" cy="432000"/>
          </a:xfrm>
          <a:prstGeom prst="rect">
            <a:avLst/>
          </a:prstGeom>
          <a:solidFill>
            <a:srgbClr val="FAE403"/>
          </a:solidFill>
          <a:ln w="3175">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kumimoji="1" lang="en-IN" sz="900" dirty="0">
                <a:solidFill>
                  <a:schemeClr val="tx1"/>
                </a:solidFill>
              </a:rPr>
              <a:t>Wal Buffer</a:t>
            </a:r>
          </a:p>
        </p:txBody>
      </p:sp>
      <p:sp>
        <p:nvSpPr>
          <p:cNvPr id="82" name="TextBox 81">
            <a:extLst>
              <a:ext uri="{FF2B5EF4-FFF2-40B4-BE49-F238E27FC236}">
                <a16:creationId xmlns:a16="http://schemas.microsoft.com/office/drawing/2014/main" id="{534370DD-4F0C-63B6-FBA5-A10C16C49ADC}"/>
              </a:ext>
            </a:extLst>
          </p:cNvPr>
          <p:cNvSpPr txBox="1"/>
          <p:nvPr/>
        </p:nvSpPr>
        <p:spPr>
          <a:xfrm>
            <a:off x="6850335" y="1724264"/>
            <a:ext cx="701858" cy="262715"/>
          </a:xfrm>
          <a:prstGeom prst="rect">
            <a:avLst/>
          </a:prstGeom>
          <a:noFill/>
          <a:ln>
            <a:noFill/>
          </a:ln>
        </p:spPr>
        <p:txBody>
          <a:bodyPr wrap="square" lIns="0" tIns="0" rIns="0" bIns="0" rtlCol="0" anchor="ctr" anchorCtr="0">
            <a:noAutofit/>
          </a:bodyPr>
          <a:lstStyle/>
          <a:p>
            <a:pPr algn="ctr"/>
            <a:r>
              <a:rPr kumimoji="1" lang="en-IN" sz="600" dirty="0"/>
              <a:t>When COMMIT record is processed</a:t>
            </a:r>
          </a:p>
        </p:txBody>
      </p:sp>
      <p:sp>
        <p:nvSpPr>
          <p:cNvPr id="22" name="TextBox 21">
            <a:extLst>
              <a:ext uri="{FF2B5EF4-FFF2-40B4-BE49-F238E27FC236}">
                <a16:creationId xmlns:a16="http://schemas.microsoft.com/office/drawing/2014/main" id="{9C944D4C-34A8-45B2-4B33-29D00C53B13A}"/>
              </a:ext>
            </a:extLst>
          </p:cNvPr>
          <p:cNvSpPr txBox="1"/>
          <p:nvPr/>
        </p:nvSpPr>
        <p:spPr>
          <a:xfrm>
            <a:off x="102622" y="3624472"/>
            <a:ext cx="499105" cy="215444"/>
          </a:xfrm>
          <a:prstGeom prst="rect">
            <a:avLst/>
          </a:prstGeom>
          <a:noFill/>
        </p:spPr>
        <p:txBody>
          <a:bodyPr wrap="square" rtlCol="0">
            <a:spAutoFit/>
          </a:bodyPr>
          <a:lstStyle/>
          <a:p>
            <a:pPr algn="l"/>
            <a:r>
              <a:rPr kumimoji="1" lang="en-IN" sz="800" dirty="0"/>
              <a:t>Client</a:t>
            </a:r>
          </a:p>
        </p:txBody>
      </p:sp>
      <p:sp>
        <p:nvSpPr>
          <p:cNvPr id="19" name="Rectangle 18">
            <a:extLst>
              <a:ext uri="{FF2B5EF4-FFF2-40B4-BE49-F238E27FC236}">
                <a16:creationId xmlns:a16="http://schemas.microsoft.com/office/drawing/2014/main" id="{4C1FE1C7-678A-8FE6-039D-FE0496E59D50}"/>
              </a:ext>
            </a:extLst>
          </p:cNvPr>
          <p:cNvSpPr/>
          <p:nvPr/>
        </p:nvSpPr>
        <p:spPr>
          <a:xfrm>
            <a:off x="7690814" y="1655948"/>
            <a:ext cx="432000" cy="432000"/>
          </a:xfrm>
          <a:prstGeom prst="rect">
            <a:avLst/>
          </a:prstGeom>
          <a:solidFill>
            <a:srgbClr val="FAE403"/>
          </a:solidFill>
          <a:ln w="3175">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kumimoji="1" lang="en-IN" sz="900" dirty="0">
                <a:solidFill>
                  <a:schemeClr val="tx1"/>
                </a:solidFill>
              </a:rPr>
              <a:t>WAL Files</a:t>
            </a:r>
          </a:p>
        </p:txBody>
      </p:sp>
      <p:sp>
        <p:nvSpPr>
          <p:cNvPr id="23" name="Rectangle 22">
            <a:extLst>
              <a:ext uri="{FF2B5EF4-FFF2-40B4-BE49-F238E27FC236}">
                <a16:creationId xmlns:a16="http://schemas.microsoft.com/office/drawing/2014/main" id="{B6A1EEDE-FF48-B5BB-3ECB-DFAF72B7D164}"/>
              </a:ext>
            </a:extLst>
          </p:cNvPr>
          <p:cNvSpPr/>
          <p:nvPr/>
        </p:nvSpPr>
        <p:spPr>
          <a:xfrm>
            <a:off x="3187203" y="1655948"/>
            <a:ext cx="432000" cy="432000"/>
          </a:xfrm>
          <a:prstGeom prst="rect">
            <a:avLst/>
          </a:prstGeom>
          <a:solidFill>
            <a:srgbClr val="FAE403"/>
          </a:solidFill>
          <a:ln w="3175">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kumimoji="1" lang="en-IN" sz="900" dirty="0">
                <a:solidFill>
                  <a:schemeClr val="tx1"/>
                </a:solidFill>
              </a:rPr>
              <a:t>WAL files</a:t>
            </a:r>
          </a:p>
        </p:txBody>
      </p:sp>
      <p:sp>
        <p:nvSpPr>
          <p:cNvPr id="13" name="Oval 12">
            <a:extLst>
              <a:ext uri="{FF2B5EF4-FFF2-40B4-BE49-F238E27FC236}">
                <a16:creationId xmlns:a16="http://schemas.microsoft.com/office/drawing/2014/main" id="{79682804-BE51-6DB7-395A-2BAEB915B02A}"/>
              </a:ext>
            </a:extLst>
          </p:cNvPr>
          <p:cNvSpPr>
            <a:spLocks noChangeAspect="1"/>
          </p:cNvSpPr>
          <p:nvPr/>
        </p:nvSpPr>
        <p:spPr>
          <a:xfrm>
            <a:off x="3456192" y="60844"/>
            <a:ext cx="576000" cy="576000"/>
          </a:xfrm>
          <a:prstGeom prst="ellipse">
            <a:avLst/>
          </a:prstGeom>
          <a:blipFill>
            <a:blip r:embed="rId4">
              <a:alphaModFix/>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solidFill>
                  <a:schemeClr val="tx1"/>
                </a:solidFill>
              </a:rPr>
              <a:t>1/4</a:t>
            </a:r>
          </a:p>
        </p:txBody>
      </p:sp>
      <p:sp>
        <p:nvSpPr>
          <p:cNvPr id="29" name="Rectangle 28">
            <a:extLst>
              <a:ext uri="{FF2B5EF4-FFF2-40B4-BE49-F238E27FC236}">
                <a16:creationId xmlns:a16="http://schemas.microsoft.com/office/drawing/2014/main" id="{936DA096-8B92-2729-6D63-CB59A2A6AB92}"/>
              </a:ext>
            </a:extLst>
          </p:cNvPr>
          <p:cNvSpPr/>
          <p:nvPr/>
        </p:nvSpPr>
        <p:spPr>
          <a:xfrm>
            <a:off x="5852473" y="1655948"/>
            <a:ext cx="432000" cy="432000"/>
          </a:xfrm>
          <a:prstGeom prst="rect">
            <a:avLst/>
          </a:prstGeom>
          <a:solidFill>
            <a:srgbClr val="FAE403"/>
          </a:solidFill>
          <a:ln w="3175">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kumimoji="1" lang="en-IN" sz="900" dirty="0">
                <a:solidFill>
                  <a:schemeClr val="tx1"/>
                </a:solidFill>
              </a:rPr>
              <a:t>Shared buffer</a:t>
            </a:r>
          </a:p>
        </p:txBody>
      </p:sp>
      <p:cxnSp>
        <p:nvCxnSpPr>
          <p:cNvPr id="30" name="Straight Arrow Connector 29">
            <a:extLst>
              <a:ext uri="{FF2B5EF4-FFF2-40B4-BE49-F238E27FC236}">
                <a16:creationId xmlns:a16="http://schemas.microsoft.com/office/drawing/2014/main" id="{9913C91E-8B03-6EC2-A09A-B8D328F43BAF}"/>
              </a:ext>
            </a:extLst>
          </p:cNvPr>
          <p:cNvCxnSpPr>
            <a:cxnSpLocks/>
          </p:cNvCxnSpPr>
          <p:nvPr/>
        </p:nvCxnSpPr>
        <p:spPr>
          <a:xfrm flipH="1" flipV="1">
            <a:off x="1884449" y="4048070"/>
            <a:ext cx="324000" cy="0"/>
          </a:xfrm>
          <a:prstGeom prst="straightConnector1">
            <a:avLst/>
          </a:prstGeom>
          <a:ln>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E31D9728-165E-4725-6A15-1F73CF231E55}"/>
              </a:ext>
            </a:extLst>
          </p:cNvPr>
          <p:cNvCxnSpPr>
            <a:cxnSpLocks/>
          </p:cNvCxnSpPr>
          <p:nvPr/>
        </p:nvCxnSpPr>
        <p:spPr>
          <a:xfrm flipH="1">
            <a:off x="2945641" y="4028973"/>
            <a:ext cx="904326" cy="0"/>
          </a:xfrm>
          <a:prstGeom prst="straightConnector1">
            <a:avLst/>
          </a:prstGeom>
          <a:ln>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1A3D9B2A-EFEA-1344-89B5-801B3571C83A}"/>
              </a:ext>
            </a:extLst>
          </p:cNvPr>
          <p:cNvCxnSpPr>
            <a:cxnSpLocks/>
          </p:cNvCxnSpPr>
          <p:nvPr/>
        </p:nvCxnSpPr>
        <p:spPr>
          <a:xfrm flipH="1">
            <a:off x="4711791" y="3839916"/>
            <a:ext cx="1188000" cy="0"/>
          </a:xfrm>
          <a:prstGeom prst="straightConnector1">
            <a:avLst/>
          </a:prstGeom>
          <a:ln>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B255C3C5-75B8-B719-17A9-D072AB82E3FF}"/>
              </a:ext>
            </a:extLst>
          </p:cNvPr>
          <p:cNvCxnSpPr>
            <a:cxnSpLocks/>
          </p:cNvCxnSpPr>
          <p:nvPr/>
        </p:nvCxnSpPr>
        <p:spPr>
          <a:xfrm>
            <a:off x="4711791" y="4055869"/>
            <a:ext cx="1188000" cy="0"/>
          </a:xfrm>
          <a:prstGeom prst="straightConnector1">
            <a:avLst/>
          </a:prstGeom>
          <a:ln>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3350CEAA-0084-8DA9-57BE-67488563058A}"/>
              </a:ext>
            </a:extLst>
          </p:cNvPr>
          <p:cNvCxnSpPr>
            <a:cxnSpLocks/>
          </p:cNvCxnSpPr>
          <p:nvPr/>
        </p:nvCxnSpPr>
        <p:spPr>
          <a:xfrm flipH="1">
            <a:off x="2445995" y="1862332"/>
            <a:ext cx="720000" cy="0"/>
          </a:xfrm>
          <a:prstGeom prst="straightConnector1">
            <a:avLst/>
          </a:prstGeom>
          <a:ln>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1E0F0D71-01B2-2F68-6FA8-B8E8744EDE6F}"/>
              </a:ext>
            </a:extLst>
          </p:cNvPr>
          <p:cNvCxnSpPr>
            <a:cxnSpLocks/>
          </p:cNvCxnSpPr>
          <p:nvPr/>
        </p:nvCxnSpPr>
        <p:spPr>
          <a:xfrm flipH="1">
            <a:off x="6818024" y="1862332"/>
            <a:ext cx="864000" cy="0"/>
          </a:xfrm>
          <a:prstGeom prst="straightConnector1">
            <a:avLst/>
          </a:prstGeom>
          <a:ln>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3741B6AE-7C9A-F139-E527-64B9459DE132}"/>
              </a:ext>
            </a:extLst>
          </p:cNvPr>
          <p:cNvCxnSpPr>
            <a:cxnSpLocks/>
          </p:cNvCxnSpPr>
          <p:nvPr/>
        </p:nvCxnSpPr>
        <p:spPr>
          <a:xfrm>
            <a:off x="6382673" y="2402838"/>
            <a:ext cx="0" cy="1280013"/>
          </a:xfrm>
          <a:prstGeom prst="straightConnector1">
            <a:avLst/>
          </a:prstGeom>
          <a:ln>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557803EC-CCC2-893D-134D-0F386EB259FF}"/>
              </a:ext>
            </a:extLst>
          </p:cNvPr>
          <p:cNvSpPr txBox="1"/>
          <p:nvPr/>
        </p:nvSpPr>
        <p:spPr>
          <a:xfrm>
            <a:off x="5899791" y="2675433"/>
            <a:ext cx="964397" cy="396000"/>
          </a:xfrm>
          <a:prstGeom prst="rect">
            <a:avLst/>
          </a:prstGeom>
          <a:solidFill>
            <a:srgbClr val="F2F2F2"/>
          </a:solidFill>
        </p:spPr>
        <p:txBody>
          <a:bodyPr wrap="square" lIns="0" tIns="0" rIns="0" bIns="0" rtlCol="0" anchor="ctr" anchorCtr="0">
            <a:noAutofit/>
          </a:bodyPr>
          <a:lstStyle/>
          <a:p>
            <a:pPr algn="ctr">
              <a:lnSpc>
                <a:spcPct val="90000"/>
              </a:lnSpc>
            </a:pPr>
            <a:r>
              <a:rPr kumimoji="1" lang="en-IN" sz="900" dirty="0"/>
              <a:t>Changes are applied in a local transaction</a:t>
            </a:r>
          </a:p>
        </p:txBody>
      </p:sp>
      <p:cxnSp>
        <p:nvCxnSpPr>
          <p:cNvPr id="57" name="Straight Arrow Connector 56">
            <a:extLst>
              <a:ext uri="{FF2B5EF4-FFF2-40B4-BE49-F238E27FC236}">
                <a16:creationId xmlns:a16="http://schemas.microsoft.com/office/drawing/2014/main" id="{D3848DDB-797D-0BB9-757B-A49B47BA9D61}"/>
              </a:ext>
            </a:extLst>
          </p:cNvPr>
          <p:cNvCxnSpPr>
            <a:cxnSpLocks/>
          </p:cNvCxnSpPr>
          <p:nvPr/>
        </p:nvCxnSpPr>
        <p:spPr>
          <a:xfrm>
            <a:off x="1577998" y="2422349"/>
            <a:ext cx="0" cy="690432"/>
          </a:xfrm>
          <a:prstGeom prst="straightConnector1">
            <a:avLst/>
          </a:prstGeom>
          <a:ln>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1A500476-1D0C-FC1C-035D-9001731861A4}"/>
              </a:ext>
            </a:extLst>
          </p:cNvPr>
          <p:cNvSpPr txBox="1"/>
          <p:nvPr/>
        </p:nvSpPr>
        <p:spPr>
          <a:xfrm>
            <a:off x="1187867" y="2612670"/>
            <a:ext cx="783265" cy="360000"/>
          </a:xfrm>
          <a:prstGeom prst="rect">
            <a:avLst/>
          </a:prstGeom>
          <a:solidFill>
            <a:srgbClr val="F2F2F2"/>
          </a:solidFill>
        </p:spPr>
        <p:txBody>
          <a:bodyPr wrap="square" lIns="0" tIns="0" rIns="0" bIns="0" anchor="ctr" anchorCtr="0">
            <a:noAutofit/>
          </a:bodyPr>
          <a:lstStyle/>
          <a:p>
            <a:pPr algn="ctr">
              <a:lnSpc>
                <a:spcPct val="90000"/>
              </a:lnSpc>
            </a:pPr>
            <a:r>
              <a:rPr kumimoji="1" lang="en-IN" sz="900" dirty="0"/>
              <a:t>Tuples and WAL records are created</a:t>
            </a:r>
          </a:p>
        </p:txBody>
      </p:sp>
      <p:cxnSp>
        <p:nvCxnSpPr>
          <p:cNvPr id="60" name="Straight Arrow Connector 59">
            <a:extLst>
              <a:ext uri="{FF2B5EF4-FFF2-40B4-BE49-F238E27FC236}">
                <a16:creationId xmlns:a16="http://schemas.microsoft.com/office/drawing/2014/main" id="{1493A8FD-DC5F-C19B-82DB-1D9A7C3F3128}"/>
              </a:ext>
            </a:extLst>
          </p:cNvPr>
          <p:cNvCxnSpPr>
            <a:cxnSpLocks/>
          </p:cNvCxnSpPr>
          <p:nvPr/>
        </p:nvCxnSpPr>
        <p:spPr>
          <a:xfrm>
            <a:off x="4352948" y="2443371"/>
            <a:ext cx="0" cy="1165796"/>
          </a:xfrm>
          <a:prstGeom prst="straightConnector1">
            <a:avLst/>
          </a:prstGeom>
          <a:ln>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07" name="TextBox 106">
            <a:extLst>
              <a:ext uri="{FF2B5EF4-FFF2-40B4-BE49-F238E27FC236}">
                <a16:creationId xmlns:a16="http://schemas.microsoft.com/office/drawing/2014/main" id="{47DB0277-309F-80EE-5BF3-BD0955328992}"/>
              </a:ext>
            </a:extLst>
          </p:cNvPr>
          <p:cNvSpPr txBox="1"/>
          <p:nvPr/>
        </p:nvSpPr>
        <p:spPr>
          <a:xfrm>
            <a:off x="3858066" y="3184971"/>
            <a:ext cx="988369" cy="288006"/>
          </a:xfrm>
          <a:prstGeom prst="rect">
            <a:avLst/>
          </a:prstGeom>
          <a:solidFill>
            <a:srgbClr val="F2F2F2"/>
          </a:solidFill>
        </p:spPr>
        <p:txBody>
          <a:bodyPr wrap="square" lIns="0" tIns="0" rIns="0" bIns="0" rtlCol="0" anchor="ctr" anchorCtr="0">
            <a:noAutofit/>
          </a:bodyPr>
          <a:lstStyle/>
          <a:p>
            <a:pPr algn="ctr"/>
            <a:r>
              <a:rPr kumimoji="1" lang="en-IN" sz="900" dirty="0"/>
              <a:t>Update </a:t>
            </a:r>
            <a:r>
              <a:rPr kumimoji="1" lang="en-IN" sz="800" dirty="0"/>
              <a:t>confirmed_flush_lsn</a:t>
            </a:r>
            <a:endParaRPr kumimoji="1" lang="en-IN" sz="900" dirty="0"/>
          </a:p>
        </p:txBody>
      </p:sp>
      <p:cxnSp>
        <p:nvCxnSpPr>
          <p:cNvPr id="62" name="Straight Arrow Connector 61">
            <a:extLst>
              <a:ext uri="{FF2B5EF4-FFF2-40B4-BE49-F238E27FC236}">
                <a16:creationId xmlns:a16="http://schemas.microsoft.com/office/drawing/2014/main" id="{BD78F13B-2328-0796-DD64-2E2ACD05AFBF}"/>
              </a:ext>
            </a:extLst>
          </p:cNvPr>
          <p:cNvCxnSpPr>
            <a:cxnSpLocks/>
          </p:cNvCxnSpPr>
          <p:nvPr/>
        </p:nvCxnSpPr>
        <p:spPr>
          <a:xfrm flipV="1">
            <a:off x="3812756" y="2454364"/>
            <a:ext cx="0" cy="1165796"/>
          </a:xfrm>
          <a:prstGeom prst="straightConnector1">
            <a:avLst/>
          </a:prstGeom>
          <a:ln>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035D0611-95F8-C902-C3D8-5C3C2E6362BE}"/>
              </a:ext>
            </a:extLst>
          </p:cNvPr>
          <p:cNvCxnSpPr>
            <a:cxnSpLocks/>
          </p:cNvCxnSpPr>
          <p:nvPr/>
        </p:nvCxnSpPr>
        <p:spPr>
          <a:xfrm flipV="1">
            <a:off x="3301230" y="2087948"/>
            <a:ext cx="0" cy="1532212"/>
          </a:xfrm>
          <a:prstGeom prst="straightConnector1">
            <a:avLst/>
          </a:prstGeom>
          <a:ln>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8F64ADE3-6147-52FF-B896-08E1AD1892BF}"/>
              </a:ext>
            </a:extLst>
          </p:cNvPr>
          <p:cNvSpPr txBox="1"/>
          <p:nvPr/>
        </p:nvSpPr>
        <p:spPr>
          <a:xfrm>
            <a:off x="2856878" y="3167193"/>
            <a:ext cx="900000" cy="276999"/>
          </a:xfrm>
          <a:prstGeom prst="rect">
            <a:avLst/>
          </a:prstGeom>
          <a:solidFill>
            <a:srgbClr val="F2F2F2"/>
          </a:solidFill>
        </p:spPr>
        <p:txBody>
          <a:bodyPr wrap="square" lIns="0" tIns="0" rIns="0" bIns="0" rtlCol="0" anchor="ctr" anchorCtr="0">
            <a:noAutofit/>
          </a:bodyPr>
          <a:lstStyle/>
          <a:p>
            <a:pPr algn="ctr"/>
            <a:r>
              <a:rPr kumimoji="1" lang="en-IN" sz="900" dirty="0"/>
              <a:t>Reads WAL logs</a:t>
            </a:r>
          </a:p>
          <a:p>
            <a:pPr algn="ctr"/>
            <a:r>
              <a:rPr kumimoji="1" lang="en-IN" sz="900" dirty="0"/>
              <a:t>sequentially</a:t>
            </a:r>
          </a:p>
        </p:txBody>
      </p:sp>
      <p:cxnSp>
        <p:nvCxnSpPr>
          <p:cNvPr id="70" name="Straight Arrow Connector 69">
            <a:extLst>
              <a:ext uri="{FF2B5EF4-FFF2-40B4-BE49-F238E27FC236}">
                <a16:creationId xmlns:a16="http://schemas.microsoft.com/office/drawing/2014/main" id="{AFB18CDF-5C4B-361E-8CE5-9355FB046F6D}"/>
              </a:ext>
            </a:extLst>
          </p:cNvPr>
          <p:cNvCxnSpPr>
            <a:cxnSpLocks/>
          </p:cNvCxnSpPr>
          <p:nvPr/>
        </p:nvCxnSpPr>
        <p:spPr>
          <a:xfrm flipH="1">
            <a:off x="592264" y="3282074"/>
            <a:ext cx="468000" cy="0"/>
          </a:xfrm>
          <a:prstGeom prst="straightConnector1">
            <a:avLst/>
          </a:prstGeom>
          <a:ln>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5985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FB5C26-EF9D-1CAF-C65C-39BD03767E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BAF2B3-B9EC-0E29-7DC9-6BC72DDA98CD}"/>
              </a:ext>
            </a:extLst>
          </p:cNvPr>
          <p:cNvSpPr>
            <a:spLocks noGrp="1"/>
          </p:cNvSpPr>
          <p:nvPr>
            <p:ph type="title"/>
          </p:nvPr>
        </p:nvSpPr>
        <p:spPr/>
        <p:txBody>
          <a:bodyPr/>
          <a:lstStyle/>
          <a:p>
            <a:r>
              <a:rPr lang="en-IN" dirty="0"/>
              <a:t>Lifecycle of Tuple</a:t>
            </a:r>
          </a:p>
        </p:txBody>
      </p:sp>
      <p:sp>
        <p:nvSpPr>
          <p:cNvPr id="4" name="Rectangle 3">
            <a:extLst>
              <a:ext uri="{FF2B5EF4-FFF2-40B4-BE49-F238E27FC236}">
                <a16:creationId xmlns:a16="http://schemas.microsoft.com/office/drawing/2014/main" id="{F506DC04-CF8B-5CD3-CB32-703564500263}"/>
              </a:ext>
            </a:extLst>
          </p:cNvPr>
          <p:cNvSpPr/>
          <p:nvPr/>
        </p:nvSpPr>
        <p:spPr>
          <a:xfrm>
            <a:off x="971844" y="1032068"/>
            <a:ext cx="3865704" cy="3456000"/>
          </a:xfrm>
          <a:prstGeom prst="rect">
            <a:avLst/>
          </a:prstGeom>
          <a:solidFill>
            <a:srgbClr val="F2F2F2"/>
          </a:solidFill>
          <a:ln w="6350"/>
        </p:spPr>
        <p:style>
          <a:lnRef idx="2">
            <a:schemeClr val="dk1"/>
          </a:lnRef>
          <a:fillRef idx="1">
            <a:schemeClr val="lt1"/>
          </a:fillRef>
          <a:effectRef idx="0">
            <a:schemeClr val="dk1"/>
          </a:effectRef>
          <a:fontRef idx="minor">
            <a:schemeClr val="dk1"/>
          </a:fontRef>
        </p:style>
        <p:txBody>
          <a:bodyPr lIns="0" tIns="72000" rIns="0" bIns="0" rtlCol="0" anchor="t" anchorCtr="0"/>
          <a:lstStyle/>
          <a:p>
            <a:pPr algn="ctr"/>
            <a:r>
              <a:rPr kumimoji="1" lang="en-IN" sz="1200" b="1" dirty="0">
                <a:solidFill>
                  <a:schemeClr val="tx1"/>
                </a:solidFill>
              </a:rPr>
              <a:t>Publisher</a:t>
            </a:r>
          </a:p>
        </p:txBody>
      </p:sp>
      <p:sp>
        <p:nvSpPr>
          <p:cNvPr id="6" name="Rectangle 5">
            <a:extLst>
              <a:ext uri="{FF2B5EF4-FFF2-40B4-BE49-F238E27FC236}">
                <a16:creationId xmlns:a16="http://schemas.microsoft.com/office/drawing/2014/main" id="{F5F777CF-5AC6-F22A-4282-B70B6FADC0DB}"/>
              </a:ext>
            </a:extLst>
          </p:cNvPr>
          <p:cNvSpPr/>
          <p:nvPr/>
        </p:nvSpPr>
        <p:spPr>
          <a:xfrm>
            <a:off x="5647377" y="1032069"/>
            <a:ext cx="3246693" cy="3456000"/>
          </a:xfrm>
          <a:prstGeom prst="rect">
            <a:avLst/>
          </a:prstGeom>
          <a:solidFill>
            <a:srgbClr val="F2F2F2"/>
          </a:solidFill>
          <a:ln w="6350"/>
        </p:spPr>
        <p:style>
          <a:lnRef idx="2">
            <a:schemeClr val="dk1"/>
          </a:lnRef>
          <a:fillRef idx="1">
            <a:schemeClr val="lt1"/>
          </a:fillRef>
          <a:effectRef idx="0">
            <a:schemeClr val="dk1"/>
          </a:effectRef>
          <a:fontRef idx="minor">
            <a:schemeClr val="dk1"/>
          </a:fontRef>
        </p:style>
        <p:txBody>
          <a:bodyPr lIns="0" tIns="72000" rIns="0" bIns="0" rtlCol="0" anchor="t" anchorCtr="0"/>
          <a:lstStyle/>
          <a:p>
            <a:pPr algn="ctr"/>
            <a:r>
              <a:rPr kumimoji="1" lang="en-IN" sz="1200" b="1" dirty="0">
                <a:solidFill>
                  <a:schemeClr val="tx1"/>
                </a:solidFill>
              </a:rPr>
              <a:t>Subscriber</a:t>
            </a:r>
          </a:p>
        </p:txBody>
      </p:sp>
      <p:sp>
        <p:nvSpPr>
          <p:cNvPr id="9" name="Rectangle 8">
            <a:extLst>
              <a:ext uri="{FF2B5EF4-FFF2-40B4-BE49-F238E27FC236}">
                <a16:creationId xmlns:a16="http://schemas.microsoft.com/office/drawing/2014/main" id="{AF70A1FF-41CE-E5CF-558F-56DD5670D602}"/>
              </a:ext>
            </a:extLst>
          </p:cNvPr>
          <p:cNvSpPr/>
          <p:nvPr/>
        </p:nvSpPr>
        <p:spPr>
          <a:xfrm>
            <a:off x="1097602" y="3633377"/>
            <a:ext cx="3614189" cy="642725"/>
          </a:xfrm>
          <a:prstGeom prst="rect">
            <a:avLst/>
          </a:prstGeom>
          <a:solidFill>
            <a:srgbClr val="FFFACC"/>
          </a:solidFill>
          <a:ln/>
        </p:spPr>
        <p:style>
          <a:lnRef idx="2">
            <a:schemeClr val="dk1"/>
          </a:lnRef>
          <a:fillRef idx="1">
            <a:schemeClr val="lt1"/>
          </a:fillRef>
          <a:effectRef idx="0">
            <a:schemeClr val="dk1"/>
          </a:effectRef>
          <a:fontRef idx="minor">
            <a:schemeClr val="dk1"/>
          </a:fontRef>
        </p:style>
        <p:txBody>
          <a:bodyPr lIns="0" tIns="36000" rIns="0" bIns="0" rtlCol="0" anchor="t" anchorCtr="0"/>
          <a:lstStyle/>
          <a:p>
            <a:pPr algn="ctr"/>
            <a:r>
              <a:rPr kumimoji="1" lang="en-IN" sz="1000" dirty="0">
                <a:solidFill>
                  <a:schemeClr val="tx1"/>
                </a:solidFill>
              </a:rPr>
              <a:t>walsender process</a:t>
            </a:r>
          </a:p>
        </p:txBody>
      </p:sp>
      <p:sp>
        <p:nvSpPr>
          <p:cNvPr id="10" name="Rectangle 9">
            <a:extLst>
              <a:ext uri="{FF2B5EF4-FFF2-40B4-BE49-F238E27FC236}">
                <a16:creationId xmlns:a16="http://schemas.microsoft.com/office/drawing/2014/main" id="{8AAF0D77-0CE8-9605-2161-4FA07035BB74}"/>
              </a:ext>
            </a:extLst>
          </p:cNvPr>
          <p:cNvSpPr/>
          <p:nvPr/>
        </p:nvSpPr>
        <p:spPr>
          <a:xfrm>
            <a:off x="1236449" y="3891423"/>
            <a:ext cx="648000" cy="2880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N" sz="900" dirty="0">
                <a:solidFill>
                  <a:schemeClr val="tx1"/>
                </a:solidFill>
                <a:cs typeface="Courier New" panose="02070309020205020404" pitchFamily="49" charset="0"/>
              </a:rPr>
              <a:t>Logical Decoding</a:t>
            </a:r>
            <a:endParaRPr kumimoji="1" lang="en-IN" sz="900" dirty="0">
              <a:solidFill>
                <a:schemeClr val="tx1"/>
              </a:solidFill>
            </a:endParaRPr>
          </a:p>
        </p:txBody>
      </p:sp>
      <p:sp>
        <p:nvSpPr>
          <p:cNvPr id="11" name="Rectangle 10">
            <a:extLst>
              <a:ext uri="{FF2B5EF4-FFF2-40B4-BE49-F238E27FC236}">
                <a16:creationId xmlns:a16="http://schemas.microsoft.com/office/drawing/2014/main" id="{BC86933E-9B4E-79B7-2BBC-B3B9B62E8F31}"/>
              </a:ext>
            </a:extLst>
          </p:cNvPr>
          <p:cNvSpPr/>
          <p:nvPr/>
        </p:nvSpPr>
        <p:spPr>
          <a:xfrm>
            <a:off x="2241705" y="3897763"/>
            <a:ext cx="648000" cy="2880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IN" sz="900" dirty="0">
                <a:solidFill>
                  <a:schemeClr val="tx1"/>
                </a:solidFill>
              </a:rPr>
              <a:t>Reorder Buffer</a:t>
            </a:r>
          </a:p>
        </p:txBody>
      </p:sp>
      <p:sp>
        <p:nvSpPr>
          <p:cNvPr id="12" name="Rectangle 11">
            <a:extLst>
              <a:ext uri="{FF2B5EF4-FFF2-40B4-BE49-F238E27FC236}">
                <a16:creationId xmlns:a16="http://schemas.microsoft.com/office/drawing/2014/main" id="{199DA1A9-72D4-EA17-A9CC-316C6812CF32}"/>
              </a:ext>
            </a:extLst>
          </p:cNvPr>
          <p:cNvSpPr/>
          <p:nvPr/>
        </p:nvSpPr>
        <p:spPr>
          <a:xfrm>
            <a:off x="3895955" y="3885499"/>
            <a:ext cx="648000" cy="2880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IN" sz="900" dirty="0">
                <a:solidFill>
                  <a:schemeClr val="tx1"/>
                </a:solidFill>
              </a:rPr>
              <a:t>Output Plugin</a:t>
            </a:r>
          </a:p>
        </p:txBody>
      </p:sp>
      <p:sp>
        <p:nvSpPr>
          <p:cNvPr id="25" name="Rectangle 24">
            <a:extLst>
              <a:ext uri="{FF2B5EF4-FFF2-40B4-BE49-F238E27FC236}">
                <a16:creationId xmlns:a16="http://schemas.microsoft.com/office/drawing/2014/main" id="{D8CE6855-94AB-DBBE-0142-9C06633F709B}"/>
              </a:ext>
            </a:extLst>
          </p:cNvPr>
          <p:cNvSpPr/>
          <p:nvPr/>
        </p:nvSpPr>
        <p:spPr>
          <a:xfrm>
            <a:off x="5946352" y="3682851"/>
            <a:ext cx="2839213" cy="478796"/>
          </a:xfrm>
          <a:prstGeom prst="rect">
            <a:avLst/>
          </a:prstGeom>
          <a:solidFill>
            <a:srgbClr val="FFFACC"/>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IN" sz="1000" dirty="0">
                <a:solidFill>
                  <a:schemeClr val="tx1"/>
                </a:solidFill>
              </a:rPr>
              <a:t>Apply Worker process</a:t>
            </a:r>
          </a:p>
        </p:txBody>
      </p:sp>
      <p:sp>
        <p:nvSpPr>
          <p:cNvPr id="3" name="Rectangle 2">
            <a:extLst>
              <a:ext uri="{FF2B5EF4-FFF2-40B4-BE49-F238E27FC236}">
                <a16:creationId xmlns:a16="http://schemas.microsoft.com/office/drawing/2014/main" id="{1F2A8093-209C-1490-BF9D-B4BE3E6CA94A}"/>
              </a:ext>
            </a:extLst>
          </p:cNvPr>
          <p:cNvSpPr/>
          <p:nvPr/>
        </p:nvSpPr>
        <p:spPr>
          <a:xfrm>
            <a:off x="3102753" y="1372271"/>
            <a:ext cx="1609038" cy="1255143"/>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36000" rIns="0" rtlCol="0" anchor="t" anchorCtr="0"/>
          <a:lstStyle/>
          <a:p>
            <a:pPr algn="ctr"/>
            <a:r>
              <a:rPr kumimoji="1" lang="en-IN" sz="1000" dirty="0">
                <a:solidFill>
                  <a:schemeClr val="tx1"/>
                </a:solidFill>
              </a:rPr>
              <a:t>Disk</a:t>
            </a:r>
          </a:p>
        </p:txBody>
      </p:sp>
      <p:sp>
        <p:nvSpPr>
          <p:cNvPr id="20" name="Rectangle 19">
            <a:extLst>
              <a:ext uri="{FF2B5EF4-FFF2-40B4-BE49-F238E27FC236}">
                <a16:creationId xmlns:a16="http://schemas.microsoft.com/office/drawing/2014/main" id="{8659CDE0-20C2-434C-4FD2-C8DAEBCED8E5}"/>
              </a:ext>
            </a:extLst>
          </p:cNvPr>
          <p:cNvSpPr/>
          <p:nvPr/>
        </p:nvSpPr>
        <p:spPr>
          <a:xfrm>
            <a:off x="4016760" y="1655948"/>
            <a:ext cx="432000" cy="432000"/>
          </a:xfrm>
          <a:prstGeom prst="rect">
            <a:avLst/>
          </a:prstGeom>
          <a:solidFill>
            <a:srgbClr val="FAE403"/>
          </a:solidFill>
          <a:ln w="3175">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kumimoji="1" lang="en-IN" sz="900" dirty="0">
                <a:solidFill>
                  <a:schemeClr val="tx1"/>
                </a:solidFill>
              </a:rPr>
              <a:t>Data files</a:t>
            </a:r>
          </a:p>
        </p:txBody>
      </p:sp>
      <p:sp>
        <p:nvSpPr>
          <p:cNvPr id="7" name="Rectangle 6">
            <a:extLst>
              <a:ext uri="{FF2B5EF4-FFF2-40B4-BE49-F238E27FC236}">
                <a16:creationId xmlns:a16="http://schemas.microsoft.com/office/drawing/2014/main" id="{03E22B2E-381B-101A-95CB-997AA5D7CFF5}"/>
              </a:ext>
            </a:extLst>
          </p:cNvPr>
          <p:cNvSpPr/>
          <p:nvPr/>
        </p:nvSpPr>
        <p:spPr>
          <a:xfrm>
            <a:off x="1162851" y="1401788"/>
            <a:ext cx="1445145" cy="99589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36000" rIns="0" rtlCol="0" anchor="t" anchorCtr="0"/>
          <a:lstStyle/>
          <a:p>
            <a:pPr algn="ctr"/>
            <a:r>
              <a:rPr kumimoji="1" lang="en-IN" sz="1000" dirty="0">
                <a:solidFill>
                  <a:schemeClr val="tx1"/>
                </a:solidFill>
              </a:rPr>
              <a:t>Shared  memory</a:t>
            </a:r>
          </a:p>
        </p:txBody>
      </p:sp>
      <p:sp>
        <p:nvSpPr>
          <p:cNvPr id="8" name="Rectangle 7">
            <a:extLst>
              <a:ext uri="{FF2B5EF4-FFF2-40B4-BE49-F238E27FC236}">
                <a16:creationId xmlns:a16="http://schemas.microsoft.com/office/drawing/2014/main" id="{09525662-31EA-C681-7819-8AE5169C4CC8}"/>
              </a:ext>
            </a:extLst>
          </p:cNvPr>
          <p:cNvSpPr/>
          <p:nvPr/>
        </p:nvSpPr>
        <p:spPr>
          <a:xfrm>
            <a:off x="1312264" y="1655948"/>
            <a:ext cx="432000" cy="432000"/>
          </a:xfrm>
          <a:prstGeom prst="rect">
            <a:avLst/>
          </a:prstGeom>
          <a:solidFill>
            <a:srgbClr val="FAE403"/>
          </a:solidFill>
          <a:ln w="3175">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kumimoji="1" lang="en-IN" sz="900" dirty="0">
                <a:solidFill>
                  <a:schemeClr val="tx1"/>
                </a:solidFill>
              </a:rPr>
              <a:t>Shared buffer</a:t>
            </a:r>
          </a:p>
        </p:txBody>
      </p:sp>
      <p:sp>
        <p:nvSpPr>
          <p:cNvPr id="33" name="Rectangle 32">
            <a:extLst>
              <a:ext uri="{FF2B5EF4-FFF2-40B4-BE49-F238E27FC236}">
                <a16:creationId xmlns:a16="http://schemas.microsoft.com/office/drawing/2014/main" id="{103E5150-9771-3FE2-EFC0-02B4A47CFE0C}"/>
              </a:ext>
            </a:extLst>
          </p:cNvPr>
          <p:cNvSpPr/>
          <p:nvPr/>
        </p:nvSpPr>
        <p:spPr>
          <a:xfrm>
            <a:off x="2001966" y="1655948"/>
            <a:ext cx="432000" cy="432000"/>
          </a:xfrm>
          <a:prstGeom prst="rect">
            <a:avLst/>
          </a:prstGeom>
          <a:solidFill>
            <a:srgbClr val="FAE403"/>
          </a:solidFill>
          <a:ln w="3175">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kumimoji="1" lang="en-IN" sz="900" dirty="0">
                <a:solidFill>
                  <a:schemeClr val="tx1"/>
                </a:solidFill>
              </a:rPr>
              <a:t>WAL buffer</a:t>
            </a:r>
          </a:p>
        </p:txBody>
      </p:sp>
      <p:sp>
        <p:nvSpPr>
          <p:cNvPr id="43" name="Rectangle 42">
            <a:extLst>
              <a:ext uri="{FF2B5EF4-FFF2-40B4-BE49-F238E27FC236}">
                <a16:creationId xmlns:a16="http://schemas.microsoft.com/office/drawing/2014/main" id="{07B81587-8429-A245-16B2-A4719CF5FF01}"/>
              </a:ext>
            </a:extLst>
          </p:cNvPr>
          <p:cNvSpPr/>
          <p:nvPr/>
        </p:nvSpPr>
        <p:spPr>
          <a:xfrm>
            <a:off x="1105379" y="3124867"/>
            <a:ext cx="950558" cy="306218"/>
          </a:xfrm>
          <a:prstGeom prst="rect">
            <a:avLst/>
          </a:prstGeom>
          <a:solidFill>
            <a:srgbClr val="FFFA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IN" sz="1000" dirty="0">
                <a:solidFill>
                  <a:schemeClr val="tx1"/>
                </a:solidFill>
              </a:rPr>
              <a:t>Backend process</a:t>
            </a:r>
          </a:p>
        </p:txBody>
      </p:sp>
      <p:sp>
        <p:nvSpPr>
          <p:cNvPr id="46" name="TextBox 45">
            <a:extLst>
              <a:ext uri="{FF2B5EF4-FFF2-40B4-BE49-F238E27FC236}">
                <a16:creationId xmlns:a16="http://schemas.microsoft.com/office/drawing/2014/main" id="{60F3A587-2300-8B0A-4739-14F8655460A9}"/>
              </a:ext>
            </a:extLst>
          </p:cNvPr>
          <p:cNvSpPr txBox="1"/>
          <p:nvPr/>
        </p:nvSpPr>
        <p:spPr>
          <a:xfrm>
            <a:off x="2500912" y="1724264"/>
            <a:ext cx="590757" cy="114572"/>
          </a:xfrm>
          <a:prstGeom prst="rect">
            <a:avLst/>
          </a:prstGeom>
          <a:noFill/>
        </p:spPr>
        <p:txBody>
          <a:bodyPr wrap="square" lIns="0" tIns="0" rIns="0" bIns="0" rtlCol="0" anchor="ctr" anchorCtr="0">
            <a:noAutofit/>
          </a:bodyPr>
          <a:lstStyle/>
          <a:p>
            <a:pPr algn="ctr"/>
            <a:r>
              <a:rPr kumimoji="1" lang="en-IN" sz="600" dirty="0"/>
              <a:t>On txn COMMIT</a:t>
            </a:r>
          </a:p>
        </p:txBody>
      </p:sp>
      <p:pic>
        <p:nvPicPr>
          <p:cNvPr id="66" name="Graphic 55">
            <a:extLst>
              <a:ext uri="{FF2B5EF4-FFF2-40B4-BE49-F238E27FC236}">
                <a16:creationId xmlns:a16="http://schemas.microsoft.com/office/drawing/2014/main" id="{D37BEA99-21E0-1DD8-8FA3-C5C0281E167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97346" y="2990241"/>
            <a:ext cx="499151" cy="562296"/>
          </a:xfrm>
          <a:prstGeom prst="rect">
            <a:avLst/>
          </a:prstGeom>
        </p:spPr>
      </p:pic>
      <p:sp>
        <p:nvSpPr>
          <p:cNvPr id="68" name="Rectangle 67">
            <a:extLst>
              <a:ext uri="{FF2B5EF4-FFF2-40B4-BE49-F238E27FC236}">
                <a16:creationId xmlns:a16="http://schemas.microsoft.com/office/drawing/2014/main" id="{DBB736C1-3422-F293-20B1-41EC35C0AA59}"/>
              </a:ext>
            </a:extLst>
          </p:cNvPr>
          <p:cNvSpPr/>
          <p:nvPr/>
        </p:nvSpPr>
        <p:spPr>
          <a:xfrm>
            <a:off x="7542856" y="1397212"/>
            <a:ext cx="1255680" cy="99589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t" anchorCtr="0"/>
          <a:lstStyle/>
          <a:p>
            <a:pPr algn="ctr"/>
            <a:r>
              <a:rPr kumimoji="1" lang="en-IN" sz="1000" dirty="0">
                <a:solidFill>
                  <a:schemeClr val="tx1"/>
                </a:solidFill>
              </a:rPr>
              <a:t>Disk</a:t>
            </a:r>
          </a:p>
        </p:txBody>
      </p:sp>
      <p:sp>
        <p:nvSpPr>
          <p:cNvPr id="69" name="Rectangle 68">
            <a:extLst>
              <a:ext uri="{FF2B5EF4-FFF2-40B4-BE49-F238E27FC236}">
                <a16:creationId xmlns:a16="http://schemas.microsoft.com/office/drawing/2014/main" id="{C07F55D7-2977-9C09-D078-AAFEDB04FED4}"/>
              </a:ext>
            </a:extLst>
          </p:cNvPr>
          <p:cNvSpPr/>
          <p:nvPr/>
        </p:nvSpPr>
        <p:spPr>
          <a:xfrm>
            <a:off x="8256751" y="1655948"/>
            <a:ext cx="432000" cy="432000"/>
          </a:xfrm>
          <a:prstGeom prst="rect">
            <a:avLst/>
          </a:prstGeom>
          <a:solidFill>
            <a:srgbClr val="FAE403"/>
          </a:solidFill>
          <a:ln w="3175">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kumimoji="1" lang="en-IN" sz="900" dirty="0">
                <a:solidFill>
                  <a:schemeClr val="tx1"/>
                </a:solidFill>
              </a:rPr>
              <a:t>Data Files</a:t>
            </a:r>
          </a:p>
        </p:txBody>
      </p:sp>
      <p:sp>
        <p:nvSpPr>
          <p:cNvPr id="83" name="Rectangle 82">
            <a:extLst>
              <a:ext uri="{FF2B5EF4-FFF2-40B4-BE49-F238E27FC236}">
                <a16:creationId xmlns:a16="http://schemas.microsoft.com/office/drawing/2014/main" id="{BDB26A00-15AC-9D5C-D85C-55ADB97B6485}"/>
              </a:ext>
            </a:extLst>
          </p:cNvPr>
          <p:cNvSpPr/>
          <p:nvPr/>
        </p:nvSpPr>
        <p:spPr>
          <a:xfrm>
            <a:off x="3634588" y="2149969"/>
            <a:ext cx="779290" cy="293402"/>
          </a:xfrm>
          <a:prstGeom prst="rect">
            <a:avLst/>
          </a:prstGeom>
          <a:solidFill>
            <a:srgbClr val="FAE403"/>
          </a:solidFill>
          <a:ln w="3175">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kumimoji="1" lang="en-IN" sz="900" dirty="0">
                <a:solidFill>
                  <a:schemeClr val="tx1"/>
                </a:solidFill>
              </a:rPr>
              <a:t>Replication slot</a:t>
            </a:r>
          </a:p>
        </p:txBody>
      </p:sp>
      <p:sp>
        <p:nvSpPr>
          <p:cNvPr id="116" name="Rectangle 115">
            <a:extLst>
              <a:ext uri="{FF2B5EF4-FFF2-40B4-BE49-F238E27FC236}">
                <a16:creationId xmlns:a16="http://schemas.microsoft.com/office/drawing/2014/main" id="{5D83AF2C-1673-4239-4102-1AC79468369A}"/>
              </a:ext>
            </a:extLst>
          </p:cNvPr>
          <p:cNvSpPr/>
          <p:nvPr/>
        </p:nvSpPr>
        <p:spPr>
          <a:xfrm>
            <a:off x="5752585" y="1397213"/>
            <a:ext cx="1162849" cy="99589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t" anchorCtr="0"/>
          <a:lstStyle/>
          <a:p>
            <a:pPr algn="ctr"/>
            <a:r>
              <a:rPr kumimoji="1" lang="en-IN" sz="1000" dirty="0">
                <a:solidFill>
                  <a:schemeClr val="tx1"/>
                </a:solidFill>
              </a:rPr>
              <a:t>Shared memory</a:t>
            </a:r>
          </a:p>
        </p:txBody>
      </p:sp>
      <p:sp>
        <p:nvSpPr>
          <p:cNvPr id="120" name="Rectangle 119">
            <a:extLst>
              <a:ext uri="{FF2B5EF4-FFF2-40B4-BE49-F238E27FC236}">
                <a16:creationId xmlns:a16="http://schemas.microsoft.com/office/drawing/2014/main" id="{9D600102-4250-770A-AF21-A664EB926297}"/>
              </a:ext>
            </a:extLst>
          </p:cNvPr>
          <p:cNvSpPr/>
          <p:nvPr/>
        </p:nvSpPr>
        <p:spPr>
          <a:xfrm>
            <a:off x="6380007" y="1655948"/>
            <a:ext cx="432000" cy="432000"/>
          </a:xfrm>
          <a:prstGeom prst="rect">
            <a:avLst/>
          </a:prstGeom>
          <a:solidFill>
            <a:srgbClr val="FAE403"/>
          </a:solidFill>
          <a:ln w="3175">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kumimoji="1" lang="en-IN" sz="900" dirty="0">
                <a:solidFill>
                  <a:schemeClr val="tx1"/>
                </a:solidFill>
              </a:rPr>
              <a:t>Wal Buffer</a:t>
            </a:r>
          </a:p>
        </p:txBody>
      </p:sp>
      <p:sp>
        <p:nvSpPr>
          <p:cNvPr id="22" name="TextBox 21">
            <a:extLst>
              <a:ext uri="{FF2B5EF4-FFF2-40B4-BE49-F238E27FC236}">
                <a16:creationId xmlns:a16="http://schemas.microsoft.com/office/drawing/2014/main" id="{106B2853-EA8F-DA4C-575D-5EC45531F633}"/>
              </a:ext>
            </a:extLst>
          </p:cNvPr>
          <p:cNvSpPr txBox="1"/>
          <p:nvPr/>
        </p:nvSpPr>
        <p:spPr>
          <a:xfrm>
            <a:off x="102622" y="3624472"/>
            <a:ext cx="499105" cy="215444"/>
          </a:xfrm>
          <a:prstGeom prst="rect">
            <a:avLst/>
          </a:prstGeom>
          <a:noFill/>
        </p:spPr>
        <p:txBody>
          <a:bodyPr wrap="square" rtlCol="0">
            <a:spAutoFit/>
          </a:bodyPr>
          <a:lstStyle/>
          <a:p>
            <a:pPr algn="l"/>
            <a:r>
              <a:rPr kumimoji="1" lang="en-IN" sz="800" dirty="0"/>
              <a:t>Client</a:t>
            </a:r>
          </a:p>
        </p:txBody>
      </p:sp>
      <p:sp>
        <p:nvSpPr>
          <p:cNvPr id="19" name="Rectangle 18">
            <a:extLst>
              <a:ext uri="{FF2B5EF4-FFF2-40B4-BE49-F238E27FC236}">
                <a16:creationId xmlns:a16="http://schemas.microsoft.com/office/drawing/2014/main" id="{9C74DDB7-E011-C6DD-2062-00064DCC7769}"/>
              </a:ext>
            </a:extLst>
          </p:cNvPr>
          <p:cNvSpPr/>
          <p:nvPr/>
        </p:nvSpPr>
        <p:spPr>
          <a:xfrm>
            <a:off x="7690814" y="1655948"/>
            <a:ext cx="432000" cy="432000"/>
          </a:xfrm>
          <a:prstGeom prst="rect">
            <a:avLst/>
          </a:prstGeom>
          <a:solidFill>
            <a:srgbClr val="FAE403"/>
          </a:solidFill>
          <a:ln w="3175">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kumimoji="1" lang="en-IN" sz="900" dirty="0">
                <a:solidFill>
                  <a:schemeClr val="tx1"/>
                </a:solidFill>
              </a:rPr>
              <a:t>WAL Files</a:t>
            </a:r>
          </a:p>
        </p:txBody>
      </p:sp>
      <p:sp>
        <p:nvSpPr>
          <p:cNvPr id="23" name="Rectangle 22">
            <a:extLst>
              <a:ext uri="{FF2B5EF4-FFF2-40B4-BE49-F238E27FC236}">
                <a16:creationId xmlns:a16="http://schemas.microsoft.com/office/drawing/2014/main" id="{14F163A8-F370-017C-D4D4-36F93C3BD704}"/>
              </a:ext>
            </a:extLst>
          </p:cNvPr>
          <p:cNvSpPr/>
          <p:nvPr/>
        </p:nvSpPr>
        <p:spPr>
          <a:xfrm>
            <a:off x="3187203" y="1655948"/>
            <a:ext cx="432000" cy="432000"/>
          </a:xfrm>
          <a:prstGeom prst="rect">
            <a:avLst/>
          </a:prstGeom>
          <a:solidFill>
            <a:srgbClr val="FAE403"/>
          </a:solidFill>
          <a:ln w="3175">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kumimoji="1" lang="en-IN" sz="900" dirty="0">
                <a:solidFill>
                  <a:schemeClr val="tx1"/>
                </a:solidFill>
              </a:rPr>
              <a:t>WAL files</a:t>
            </a:r>
          </a:p>
        </p:txBody>
      </p:sp>
      <p:sp>
        <p:nvSpPr>
          <p:cNvPr id="13" name="Oval 12">
            <a:extLst>
              <a:ext uri="{FF2B5EF4-FFF2-40B4-BE49-F238E27FC236}">
                <a16:creationId xmlns:a16="http://schemas.microsoft.com/office/drawing/2014/main" id="{22EA1AF8-6728-0112-A5B3-51485B11900D}"/>
              </a:ext>
            </a:extLst>
          </p:cNvPr>
          <p:cNvSpPr>
            <a:spLocks noChangeAspect="1"/>
          </p:cNvSpPr>
          <p:nvPr/>
        </p:nvSpPr>
        <p:spPr>
          <a:xfrm>
            <a:off x="3456192" y="60844"/>
            <a:ext cx="576000" cy="576000"/>
          </a:xfrm>
          <a:prstGeom prst="ellipse">
            <a:avLst/>
          </a:prstGeom>
          <a:blipFill>
            <a:blip r:embed="rId4">
              <a:alphaModFix/>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solidFill>
                  <a:schemeClr val="tx1"/>
                </a:solidFill>
              </a:rPr>
              <a:t>2/4</a:t>
            </a:r>
          </a:p>
        </p:txBody>
      </p:sp>
      <p:sp>
        <p:nvSpPr>
          <p:cNvPr id="29" name="Rectangle 28">
            <a:extLst>
              <a:ext uri="{FF2B5EF4-FFF2-40B4-BE49-F238E27FC236}">
                <a16:creationId xmlns:a16="http://schemas.microsoft.com/office/drawing/2014/main" id="{DE2BD2EE-EE62-E949-2556-4F25B9ED3590}"/>
              </a:ext>
            </a:extLst>
          </p:cNvPr>
          <p:cNvSpPr/>
          <p:nvPr/>
        </p:nvSpPr>
        <p:spPr>
          <a:xfrm>
            <a:off x="5852473" y="1655948"/>
            <a:ext cx="432000" cy="432000"/>
          </a:xfrm>
          <a:prstGeom prst="rect">
            <a:avLst/>
          </a:prstGeom>
          <a:solidFill>
            <a:srgbClr val="FAE403"/>
          </a:solidFill>
          <a:ln w="3175">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kumimoji="1" lang="en-IN" sz="900" dirty="0">
                <a:solidFill>
                  <a:schemeClr val="tx1"/>
                </a:solidFill>
              </a:rPr>
              <a:t>Shared buffer</a:t>
            </a:r>
          </a:p>
        </p:txBody>
      </p:sp>
      <p:cxnSp>
        <p:nvCxnSpPr>
          <p:cNvPr id="51" name="Straight Arrow Connector 50">
            <a:extLst>
              <a:ext uri="{FF2B5EF4-FFF2-40B4-BE49-F238E27FC236}">
                <a16:creationId xmlns:a16="http://schemas.microsoft.com/office/drawing/2014/main" id="{649BF047-9D14-BF2E-6ECB-AD2F94D1913F}"/>
              </a:ext>
            </a:extLst>
          </p:cNvPr>
          <p:cNvCxnSpPr>
            <a:cxnSpLocks/>
          </p:cNvCxnSpPr>
          <p:nvPr/>
        </p:nvCxnSpPr>
        <p:spPr>
          <a:xfrm flipH="1">
            <a:off x="2445995" y="1862332"/>
            <a:ext cx="720000" cy="0"/>
          </a:xfrm>
          <a:prstGeom prst="straightConnector1">
            <a:avLst/>
          </a:prstGeom>
          <a:ln>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3571BE5A-EE28-8324-B5AB-47E2A58F208C}"/>
              </a:ext>
            </a:extLst>
          </p:cNvPr>
          <p:cNvCxnSpPr>
            <a:cxnSpLocks/>
          </p:cNvCxnSpPr>
          <p:nvPr/>
        </p:nvCxnSpPr>
        <p:spPr>
          <a:xfrm>
            <a:off x="1577998" y="2422349"/>
            <a:ext cx="0" cy="690432"/>
          </a:xfrm>
          <a:prstGeom prst="straightConnector1">
            <a:avLst/>
          </a:prstGeom>
          <a:ln>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200960C-C8A0-75D2-E18C-4E13A640ABFF}"/>
              </a:ext>
            </a:extLst>
          </p:cNvPr>
          <p:cNvSpPr txBox="1"/>
          <p:nvPr/>
        </p:nvSpPr>
        <p:spPr>
          <a:xfrm>
            <a:off x="1187867" y="2612670"/>
            <a:ext cx="783265" cy="360000"/>
          </a:xfrm>
          <a:prstGeom prst="rect">
            <a:avLst/>
          </a:prstGeom>
          <a:solidFill>
            <a:srgbClr val="F2F2F2"/>
          </a:solidFill>
        </p:spPr>
        <p:txBody>
          <a:bodyPr wrap="square" lIns="0" tIns="0" rIns="0" bIns="0" anchor="ctr" anchorCtr="0">
            <a:noAutofit/>
          </a:bodyPr>
          <a:lstStyle/>
          <a:p>
            <a:pPr algn="ctr">
              <a:lnSpc>
                <a:spcPct val="90000"/>
              </a:lnSpc>
            </a:pPr>
            <a:r>
              <a:rPr kumimoji="1" lang="en-IN" sz="900" dirty="0"/>
              <a:t>Tuples and WAL records are created</a:t>
            </a:r>
          </a:p>
        </p:txBody>
      </p:sp>
      <p:cxnSp>
        <p:nvCxnSpPr>
          <p:cNvPr id="70" name="Straight Arrow Connector 69">
            <a:extLst>
              <a:ext uri="{FF2B5EF4-FFF2-40B4-BE49-F238E27FC236}">
                <a16:creationId xmlns:a16="http://schemas.microsoft.com/office/drawing/2014/main" id="{E9E3D905-0DA3-A533-DE7E-0C7F5D9CADB9}"/>
              </a:ext>
            </a:extLst>
          </p:cNvPr>
          <p:cNvCxnSpPr>
            <a:cxnSpLocks/>
          </p:cNvCxnSpPr>
          <p:nvPr/>
        </p:nvCxnSpPr>
        <p:spPr>
          <a:xfrm flipH="1">
            <a:off x="592264" y="3282074"/>
            <a:ext cx="468000" cy="0"/>
          </a:xfrm>
          <a:prstGeom prst="straightConnector1">
            <a:avLst/>
          </a:prstGeom>
          <a:ln>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94345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F73823-88DE-34B3-F8F8-28BD55A58D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7530B2-FBDE-C5C8-52DC-28D65083AB61}"/>
              </a:ext>
            </a:extLst>
          </p:cNvPr>
          <p:cNvSpPr>
            <a:spLocks noGrp="1"/>
          </p:cNvSpPr>
          <p:nvPr>
            <p:ph type="title"/>
          </p:nvPr>
        </p:nvSpPr>
        <p:spPr/>
        <p:txBody>
          <a:bodyPr/>
          <a:lstStyle/>
          <a:p>
            <a:r>
              <a:rPr lang="en-IN" dirty="0"/>
              <a:t>Lifecycle of Tuple</a:t>
            </a:r>
          </a:p>
        </p:txBody>
      </p:sp>
      <p:sp>
        <p:nvSpPr>
          <p:cNvPr id="4" name="Rectangle 3">
            <a:extLst>
              <a:ext uri="{FF2B5EF4-FFF2-40B4-BE49-F238E27FC236}">
                <a16:creationId xmlns:a16="http://schemas.microsoft.com/office/drawing/2014/main" id="{522B4AC2-857B-180A-0616-0932BD6489CE}"/>
              </a:ext>
            </a:extLst>
          </p:cNvPr>
          <p:cNvSpPr/>
          <p:nvPr/>
        </p:nvSpPr>
        <p:spPr>
          <a:xfrm>
            <a:off x="971844" y="1032068"/>
            <a:ext cx="3865704" cy="3456000"/>
          </a:xfrm>
          <a:prstGeom prst="rect">
            <a:avLst/>
          </a:prstGeom>
          <a:solidFill>
            <a:srgbClr val="F2F2F2"/>
          </a:solidFill>
          <a:ln w="6350"/>
        </p:spPr>
        <p:style>
          <a:lnRef idx="2">
            <a:schemeClr val="dk1"/>
          </a:lnRef>
          <a:fillRef idx="1">
            <a:schemeClr val="lt1"/>
          </a:fillRef>
          <a:effectRef idx="0">
            <a:schemeClr val="dk1"/>
          </a:effectRef>
          <a:fontRef idx="minor">
            <a:schemeClr val="dk1"/>
          </a:fontRef>
        </p:style>
        <p:txBody>
          <a:bodyPr lIns="0" tIns="72000" rIns="0" bIns="0" rtlCol="0" anchor="t" anchorCtr="0"/>
          <a:lstStyle/>
          <a:p>
            <a:pPr algn="ctr"/>
            <a:r>
              <a:rPr kumimoji="1" lang="en-IN" sz="1200" b="1" dirty="0">
                <a:solidFill>
                  <a:schemeClr val="tx1"/>
                </a:solidFill>
              </a:rPr>
              <a:t>Publisher</a:t>
            </a:r>
          </a:p>
        </p:txBody>
      </p:sp>
      <p:sp>
        <p:nvSpPr>
          <p:cNvPr id="6" name="Rectangle 5">
            <a:extLst>
              <a:ext uri="{FF2B5EF4-FFF2-40B4-BE49-F238E27FC236}">
                <a16:creationId xmlns:a16="http://schemas.microsoft.com/office/drawing/2014/main" id="{33819B3B-1B73-81D5-88BB-F5F43347D58F}"/>
              </a:ext>
            </a:extLst>
          </p:cNvPr>
          <p:cNvSpPr/>
          <p:nvPr/>
        </p:nvSpPr>
        <p:spPr>
          <a:xfrm>
            <a:off x="5647377" y="1032069"/>
            <a:ext cx="3246693" cy="3456000"/>
          </a:xfrm>
          <a:prstGeom prst="rect">
            <a:avLst/>
          </a:prstGeom>
          <a:solidFill>
            <a:srgbClr val="F2F2F2"/>
          </a:solidFill>
          <a:ln w="6350"/>
        </p:spPr>
        <p:style>
          <a:lnRef idx="2">
            <a:schemeClr val="dk1"/>
          </a:lnRef>
          <a:fillRef idx="1">
            <a:schemeClr val="lt1"/>
          </a:fillRef>
          <a:effectRef idx="0">
            <a:schemeClr val="dk1"/>
          </a:effectRef>
          <a:fontRef idx="minor">
            <a:schemeClr val="dk1"/>
          </a:fontRef>
        </p:style>
        <p:txBody>
          <a:bodyPr lIns="0" tIns="72000" rIns="0" bIns="0" rtlCol="0" anchor="t" anchorCtr="0"/>
          <a:lstStyle/>
          <a:p>
            <a:pPr algn="ctr"/>
            <a:r>
              <a:rPr kumimoji="1" lang="en-IN" sz="1200" b="1" dirty="0">
                <a:solidFill>
                  <a:schemeClr val="tx1"/>
                </a:solidFill>
              </a:rPr>
              <a:t>Subscriber</a:t>
            </a:r>
          </a:p>
        </p:txBody>
      </p:sp>
      <p:sp>
        <p:nvSpPr>
          <p:cNvPr id="9" name="Rectangle 8">
            <a:extLst>
              <a:ext uri="{FF2B5EF4-FFF2-40B4-BE49-F238E27FC236}">
                <a16:creationId xmlns:a16="http://schemas.microsoft.com/office/drawing/2014/main" id="{2689C8DC-76E6-7477-43CC-6875FE9E8E33}"/>
              </a:ext>
            </a:extLst>
          </p:cNvPr>
          <p:cNvSpPr/>
          <p:nvPr/>
        </p:nvSpPr>
        <p:spPr>
          <a:xfrm>
            <a:off x="1097602" y="3633377"/>
            <a:ext cx="3614189" cy="642725"/>
          </a:xfrm>
          <a:prstGeom prst="rect">
            <a:avLst/>
          </a:prstGeom>
          <a:solidFill>
            <a:srgbClr val="FFFACC"/>
          </a:solidFill>
          <a:ln/>
        </p:spPr>
        <p:style>
          <a:lnRef idx="2">
            <a:schemeClr val="dk1"/>
          </a:lnRef>
          <a:fillRef idx="1">
            <a:schemeClr val="lt1"/>
          </a:fillRef>
          <a:effectRef idx="0">
            <a:schemeClr val="dk1"/>
          </a:effectRef>
          <a:fontRef idx="minor">
            <a:schemeClr val="dk1"/>
          </a:fontRef>
        </p:style>
        <p:txBody>
          <a:bodyPr lIns="0" tIns="36000" rIns="0" bIns="0" rtlCol="0" anchor="t" anchorCtr="0"/>
          <a:lstStyle/>
          <a:p>
            <a:pPr algn="ctr"/>
            <a:r>
              <a:rPr kumimoji="1" lang="en-IN" sz="1000" dirty="0">
                <a:solidFill>
                  <a:schemeClr val="tx1"/>
                </a:solidFill>
              </a:rPr>
              <a:t>walsender process</a:t>
            </a:r>
          </a:p>
        </p:txBody>
      </p:sp>
      <p:sp>
        <p:nvSpPr>
          <p:cNvPr id="10" name="Rectangle 9">
            <a:extLst>
              <a:ext uri="{FF2B5EF4-FFF2-40B4-BE49-F238E27FC236}">
                <a16:creationId xmlns:a16="http://schemas.microsoft.com/office/drawing/2014/main" id="{2B60B446-6522-6932-33D8-EE706801F45A}"/>
              </a:ext>
            </a:extLst>
          </p:cNvPr>
          <p:cNvSpPr/>
          <p:nvPr/>
        </p:nvSpPr>
        <p:spPr>
          <a:xfrm>
            <a:off x="1236449" y="3891423"/>
            <a:ext cx="648000" cy="2880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N" sz="900" dirty="0">
                <a:solidFill>
                  <a:schemeClr val="tx1"/>
                </a:solidFill>
                <a:cs typeface="Courier New" panose="02070309020205020404" pitchFamily="49" charset="0"/>
              </a:rPr>
              <a:t>Logical Decoding</a:t>
            </a:r>
            <a:endParaRPr kumimoji="1" lang="en-IN" sz="900" dirty="0">
              <a:solidFill>
                <a:schemeClr val="tx1"/>
              </a:solidFill>
            </a:endParaRPr>
          </a:p>
        </p:txBody>
      </p:sp>
      <p:sp>
        <p:nvSpPr>
          <p:cNvPr id="11" name="Rectangle 10">
            <a:extLst>
              <a:ext uri="{FF2B5EF4-FFF2-40B4-BE49-F238E27FC236}">
                <a16:creationId xmlns:a16="http://schemas.microsoft.com/office/drawing/2014/main" id="{34ACF592-7466-A469-24E9-0C1FA261A0EC}"/>
              </a:ext>
            </a:extLst>
          </p:cNvPr>
          <p:cNvSpPr/>
          <p:nvPr/>
        </p:nvSpPr>
        <p:spPr>
          <a:xfrm>
            <a:off x="2241705" y="3897763"/>
            <a:ext cx="648000" cy="2880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IN" sz="900" dirty="0">
                <a:solidFill>
                  <a:schemeClr val="tx1"/>
                </a:solidFill>
              </a:rPr>
              <a:t>Reorder Buffer</a:t>
            </a:r>
          </a:p>
        </p:txBody>
      </p:sp>
      <p:sp>
        <p:nvSpPr>
          <p:cNvPr id="12" name="Rectangle 11">
            <a:extLst>
              <a:ext uri="{FF2B5EF4-FFF2-40B4-BE49-F238E27FC236}">
                <a16:creationId xmlns:a16="http://schemas.microsoft.com/office/drawing/2014/main" id="{496B82A7-1299-2C70-BCC6-2662B7BD0448}"/>
              </a:ext>
            </a:extLst>
          </p:cNvPr>
          <p:cNvSpPr/>
          <p:nvPr/>
        </p:nvSpPr>
        <p:spPr>
          <a:xfrm>
            <a:off x="3895955" y="3885499"/>
            <a:ext cx="648000" cy="2880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IN" sz="900" dirty="0">
                <a:solidFill>
                  <a:schemeClr val="tx1"/>
                </a:solidFill>
              </a:rPr>
              <a:t>Output Plugin</a:t>
            </a:r>
          </a:p>
        </p:txBody>
      </p:sp>
      <p:sp>
        <p:nvSpPr>
          <p:cNvPr id="25" name="Rectangle 24">
            <a:extLst>
              <a:ext uri="{FF2B5EF4-FFF2-40B4-BE49-F238E27FC236}">
                <a16:creationId xmlns:a16="http://schemas.microsoft.com/office/drawing/2014/main" id="{4B23A5C1-70E0-8AF1-22A5-4B5644B97FA8}"/>
              </a:ext>
            </a:extLst>
          </p:cNvPr>
          <p:cNvSpPr/>
          <p:nvPr/>
        </p:nvSpPr>
        <p:spPr>
          <a:xfrm>
            <a:off x="5946352" y="3682851"/>
            <a:ext cx="2839213" cy="478796"/>
          </a:xfrm>
          <a:prstGeom prst="rect">
            <a:avLst/>
          </a:prstGeom>
          <a:solidFill>
            <a:srgbClr val="FFFACC"/>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IN" sz="1000" dirty="0">
                <a:solidFill>
                  <a:schemeClr val="tx1"/>
                </a:solidFill>
              </a:rPr>
              <a:t>Apply Worker process</a:t>
            </a:r>
          </a:p>
        </p:txBody>
      </p:sp>
      <p:sp>
        <p:nvSpPr>
          <p:cNvPr id="34" name="TextBox 33">
            <a:extLst>
              <a:ext uri="{FF2B5EF4-FFF2-40B4-BE49-F238E27FC236}">
                <a16:creationId xmlns:a16="http://schemas.microsoft.com/office/drawing/2014/main" id="{C8802DDF-2B8C-FEC3-6BB4-24756DA20955}"/>
              </a:ext>
            </a:extLst>
          </p:cNvPr>
          <p:cNvSpPr txBox="1"/>
          <p:nvPr/>
        </p:nvSpPr>
        <p:spPr>
          <a:xfrm>
            <a:off x="4757131" y="3575397"/>
            <a:ext cx="1080716" cy="276999"/>
          </a:xfrm>
          <a:prstGeom prst="rect">
            <a:avLst/>
          </a:prstGeom>
          <a:noFill/>
        </p:spPr>
        <p:txBody>
          <a:bodyPr wrap="square" lIns="0" tIns="0" rIns="0" bIns="0" rtlCol="0" anchor="ctr" anchorCtr="0">
            <a:noAutofit/>
          </a:bodyPr>
          <a:lstStyle/>
          <a:p>
            <a:pPr algn="ctr">
              <a:lnSpc>
                <a:spcPct val="90000"/>
              </a:lnSpc>
            </a:pPr>
            <a:r>
              <a:rPr kumimoji="1" lang="en-IN" sz="900" dirty="0"/>
              <a:t>Logical Replication messages</a:t>
            </a:r>
          </a:p>
        </p:txBody>
      </p:sp>
      <p:sp>
        <p:nvSpPr>
          <p:cNvPr id="39" name="TextBox 38">
            <a:extLst>
              <a:ext uri="{FF2B5EF4-FFF2-40B4-BE49-F238E27FC236}">
                <a16:creationId xmlns:a16="http://schemas.microsoft.com/office/drawing/2014/main" id="{C3019147-EB21-EAA1-AED8-81A9CB976008}"/>
              </a:ext>
            </a:extLst>
          </p:cNvPr>
          <p:cNvSpPr txBox="1"/>
          <p:nvPr/>
        </p:nvSpPr>
        <p:spPr>
          <a:xfrm>
            <a:off x="2914220" y="3856593"/>
            <a:ext cx="908038" cy="360000"/>
          </a:xfrm>
          <a:prstGeom prst="rect">
            <a:avLst/>
          </a:prstGeom>
          <a:noFill/>
          <a:ln>
            <a:noFill/>
          </a:ln>
        </p:spPr>
        <p:txBody>
          <a:bodyPr wrap="square" lIns="0" tIns="0" rIns="0" bIns="0" rtlCol="0" anchor="ctr" anchorCtr="0">
            <a:noAutofit/>
          </a:bodyPr>
          <a:lstStyle/>
          <a:p>
            <a:pPr algn="ctr"/>
            <a:r>
              <a:rPr kumimoji="1" lang="en-IN" sz="900" dirty="0"/>
              <a:t>Process COMMIT record</a:t>
            </a:r>
          </a:p>
        </p:txBody>
      </p:sp>
      <p:sp>
        <p:nvSpPr>
          <p:cNvPr id="3" name="Rectangle 2">
            <a:extLst>
              <a:ext uri="{FF2B5EF4-FFF2-40B4-BE49-F238E27FC236}">
                <a16:creationId xmlns:a16="http://schemas.microsoft.com/office/drawing/2014/main" id="{1D7C9F26-02BE-C0DA-6105-B1E5B011DBC7}"/>
              </a:ext>
            </a:extLst>
          </p:cNvPr>
          <p:cNvSpPr/>
          <p:nvPr/>
        </p:nvSpPr>
        <p:spPr>
          <a:xfrm>
            <a:off x="3102753" y="1372271"/>
            <a:ext cx="1609038" cy="1255143"/>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36000" rIns="0" rtlCol="0" anchor="t" anchorCtr="0"/>
          <a:lstStyle/>
          <a:p>
            <a:pPr algn="ctr"/>
            <a:r>
              <a:rPr kumimoji="1" lang="en-IN" sz="1000" dirty="0">
                <a:solidFill>
                  <a:schemeClr val="tx1"/>
                </a:solidFill>
              </a:rPr>
              <a:t>Disk</a:t>
            </a:r>
          </a:p>
        </p:txBody>
      </p:sp>
      <p:sp>
        <p:nvSpPr>
          <p:cNvPr id="20" name="Rectangle 19">
            <a:extLst>
              <a:ext uri="{FF2B5EF4-FFF2-40B4-BE49-F238E27FC236}">
                <a16:creationId xmlns:a16="http://schemas.microsoft.com/office/drawing/2014/main" id="{28B1B2CA-528A-860A-2A92-DE5A712C89CB}"/>
              </a:ext>
            </a:extLst>
          </p:cNvPr>
          <p:cNvSpPr/>
          <p:nvPr/>
        </p:nvSpPr>
        <p:spPr>
          <a:xfrm>
            <a:off x="4016760" y="1655948"/>
            <a:ext cx="432000" cy="432000"/>
          </a:xfrm>
          <a:prstGeom prst="rect">
            <a:avLst/>
          </a:prstGeom>
          <a:solidFill>
            <a:srgbClr val="FAE403"/>
          </a:solidFill>
          <a:ln w="3175">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kumimoji="1" lang="en-IN" sz="900" dirty="0">
                <a:solidFill>
                  <a:schemeClr val="tx1"/>
                </a:solidFill>
              </a:rPr>
              <a:t>Data files</a:t>
            </a:r>
          </a:p>
        </p:txBody>
      </p:sp>
      <p:sp>
        <p:nvSpPr>
          <p:cNvPr id="7" name="Rectangle 6">
            <a:extLst>
              <a:ext uri="{FF2B5EF4-FFF2-40B4-BE49-F238E27FC236}">
                <a16:creationId xmlns:a16="http://schemas.microsoft.com/office/drawing/2014/main" id="{C0DA018C-2572-B5F6-AE0A-54E4C0A408C5}"/>
              </a:ext>
            </a:extLst>
          </p:cNvPr>
          <p:cNvSpPr/>
          <p:nvPr/>
        </p:nvSpPr>
        <p:spPr>
          <a:xfrm>
            <a:off x="1162851" y="1401788"/>
            <a:ext cx="1445145" cy="99589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36000" rIns="0" rtlCol="0" anchor="t" anchorCtr="0"/>
          <a:lstStyle/>
          <a:p>
            <a:pPr algn="ctr"/>
            <a:r>
              <a:rPr kumimoji="1" lang="en-IN" sz="1000" dirty="0">
                <a:solidFill>
                  <a:schemeClr val="tx1"/>
                </a:solidFill>
              </a:rPr>
              <a:t>Shared  memory</a:t>
            </a:r>
          </a:p>
        </p:txBody>
      </p:sp>
      <p:sp>
        <p:nvSpPr>
          <p:cNvPr id="8" name="Rectangle 7">
            <a:extLst>
              <a:ext uri="{FF2B5EF4-FFF2-40B4-BE49-F238E27FC236}">
                <a16:creationId xmlns:a16="http://schemas.microsoft.com/office/drawing/2014/main" id="{4D20C482-ED5D-61F9-1E63-D22E9686DB86}"/>
              </a:ext>
            </a:extLst>
          </p:cNvPr>
          <p:cNvSpPr/>
          <p:nvPr/>
        </p:nvSpPr>
        <p:spPr>
          <a:xfrm>
            <a:off x="1312264" y="1655948"/>
            <a:ext cx="432000" cy="432000"/>
          </a:xfrm>
          <a:prstGeom prst="rect">
            <a:avLst/>
          </a:prstGeom>
          <a:solidFill>
            <a:srgbClr val="FAE403"/>
          </a:solidFill>
          <a:ln w="3175">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kumimoji="1" lang="en-IN" sz="900" dirty="0">
                <a:solidFill>
                  <a:schemeClr val="tx1"/>
                </a:solidFill>
              </a:rPr>
              <a:t>Shared buffer</a:t>
            </a:r>
          </a:p>
        </p:txBody>
      </p:sp>
      <p:sp>
        <p:nvSpPr>
          <p:cNvPr id="33" name="Rectangle 32">
            <a:extLst>
              <a:ext uri="{FF2B5EF4-FFF2-40B4-BE49-F238E27FC236}">
                <a16:creationId xmlns:a16="http://schemas.microsoft.com/office/drawing/2014/main" id="{C54F5059-293E-A985-3406-A66AA17E10A8}"/>
              </a:ext>
            </a:extLst>
          </p:cNvPr>
          <p:cNvSpPr/>
          <p:nvPr/>
        </p:nvSpPr>
        <p:spPr>
          <a:xfrm>
            <a:off x="2001966" y="1655948"/>
            <a:ext cx="432000" cy="432000"/>
          </a:xfrm>
          <a:prstGeom prst="rect">
            <a:avLst/>
          </a:prstGeom>
          <a:solidFill>
            <a:srgbClr val="FAE403"/>
          </a:solidFill>
          <a:ln w="3175">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kumimoji="1" lang="en-IN" sz="900" dirty="0">
                <a:solidFill>
                  <a:schemeClr val="tx1"/>
                </a:solidFill>
              </a:rPr>
              <a:t>WAL buffer</a:t>
            </a:r>
          </a:p>
        </p:txBody>
      </p:sp>
      <p:sp>
        <p:nvSpPr>
          <p:cNvPr id="43" name="Rectangle 42">
            <a:extLst>
              <a:ext uri="{FF2B5EF4-FFF2-40B4-BE49-F238E27FC236}">
                <a16:creationId xmlns:a16="http://schemas.microsoft.com/office/drawing/2014/main" id="{7F9B572B-245B-23E9-9F72-8D3FA7FA54A0}"/>
              </a:ext>
            </a:extLst>
          </p:cNvPr>
          <p:cNvSpPr/>
          <p:nvPr/>
        </p:nvSpPr>
        <p:spPr>
          <a:xfrm>
            <a:off x="1105379" y="3124867"/>
            <a:ext cx="950558" cy="306218"/>
          </a:xfrm>
          <a:prstGeom prst="rect">
            <a:avLst/>
          </a:prstGeom>
          <a:solidFill>
            <a:srgbClr val="FFFA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IN" sz="1000" dirty="0">
                <a:solidFill>
                  <a:schemeClr val="tx1"/>
                </a:solidFill>
              </a:rPr>
              <a:t>Backend process</a:t>
            </a:r>
          </a:p>
        </p:txBody>
      </p:sp>
      <p:pic>
        <p:nvPicPr>
          <p:cNvPr id="66" name="Graphic 55">
            <a:extLst>
              <a:ext uri="{FF2B5EF4-FFF2-40B4-BE49-F238E27FC236}">
                <a16:creationId xmlns:a16="http://schemas.microsoft.com/office/drawing/2014/main" id="{91BF0371-1E21-394F-C5B8-830797F14C8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97346" y="2990241"/>
            <a:ext cx="499151" cy="562296"/>
          </a:xfrm>
          <a:prstGeom prst="rect">
            <a:avLst/>
          </a:prstGeom>
        </p:spPr>
      </p:pic>
      <p:sp>
        <p:nvSpPr>
          <p:cNvPr id="68" name="Rectangle 67">
            <a:extLst>
              <a:ext uri="{FF2B5EF4-FFF2-40B4-BE49-F238E27FC236}">
                <a16:creationId xmlns:a16="http://schemas.microsoft.com/office/drawing/2014/main" id="{F622FCE0-4AB8-332D-D09D-76708ACEA75D}"/>
              </a:ext>
            </a:extLst>
          </p:cNvPr>
          <p:cNvSpPr/>
          <p:nvPr/>
        </p:nvSpPr>
        <p:spPr>
          <a:xfrm>
            <a:off x="7542856" y="1397212"/>
            <a:ext cx="1255680" cy="99589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t" anchorCtr="0"/>
          <a:lstStyle/>
          <a:p>
            <a:pPr algn="ctr"/>
            <a:r>
              <a:rPr kumimoji="1" lang="en-IN" sz="1000" dirty="0">
                <a:solidFill>
                  <a:schemeClr val="tx1"/>
                </a:solidFill>
              </a:rPr>
              <a:t>Disk</a:t>
            </a:r>
          </a:p>
        </p:txBody>
      </p:sp>
      <p:sp>
        <p:nvSpPr>
          <p:cNvPr id="69" name="Rectangle 68">
            <a:extLst>
              <a:ext uri="{FF2B5EF4-FFF2-40B4-BE49-F238E27FC236}">
                <a16:creationId xmlns:a16="http://schemas.microsoft.com/office/drawing/2014/main" id="{332F9327-BC46-DC07-E80E-2CDF74422571}"/>
              </a:ext>
            </a:extLst>
          </p:cNvPr>
          <p:cNvSpPr/>
          <p:nvPr/>
        </p:nvSpPr>
        <p:spPr>
          <a:xfrm>
            <a:off x="8256751" y="1655948"/>
            <a:ext cx="432000" cy="432000"/>
          </a:xfrm>
          <a:prstGeom prst="rect">
            <a:avLst/>
          </a:prstGeom>
          <a:solidFill>
            <a:srgbClr val="FAE403"/>
          </a:solidFill>
          <a:ln w="3175">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kumimoji="1" lang="en-IN" sz="900" dirty="0">
                <a:solidFill>
                  <a:schemeClr val="tx1"/>
                </a:solidFill>
              </a:rPr>
              <a:t>Data Files</a:t>
            </a:r>
          </a:p>
        </p:txBody>
      </p:sp>
      <p:sp>
        <p:nvSpPr>
          <p:cNvPr id="83" name="Rectangle 82">
            <a:extLst>
              <a:ext uri="{FF2B5EF4-FFF2-40B4-BE49-F238E27FC236}">
                <a16:creationId xmlns:a16="http://schemas.microsoft.com/office/drawing/2014/main" id="{09028DD1-7474-852C-5FA6-69E56A778F0C}"/>
              </a:ext>
            </a:extLst>
          </p:cNvPr>
          <p:cNvSpPr/>
          <p:nvPr/>
        </p:nvSpPr>
        <p:spPr>
          <a:xfrm>
            <a:off x="3634588" y="2149969"/>
            <a:ext cx="779290" cy="293402"/>
          </a:xfrm>
          <a:prstGeom prst="rect">
            <a:avLst/>
          </a:prstGeom>
          <a:solidFill>
            <a:srgbClr val="FAE403"/>
          </a:solidFill>
          <a:ln w="3175">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kumimoji="1" lang="en-IN" sz="900" dirty="0">
                <a:solidFill>
                  <a:schemeClr val="tx1"/>
                </a:solidFill>
              </a:rPr>
              <a:t>Replication slot</a:t>
            </a:r>
          </a:p>
        </p:txBody>
      </p:sp>
      <p:sp>
        <p:nvSpPr>
          <p:cNvPr id="110" name="TextBox 109">
            <a:extLst>
              <a:ext uri="{FF2B5EF4-FFF2-40B4-BE49-F238E27FC236}">
                <a16:creationId xmlns:a16="http://schemas.microsoft.com/office/drawing/2014/main" id="{869B2EA7-CA79-21F0-2619-060F92E65C3F}"/>
              </a:ext>
            </a:extLst>
          </p:cNvPr>
          <p:cNvSpPr txBox="1"/>
          <p:nvPr/>
        </p:nvSpPr>
        <p:spPr>
          <a:xfrm>
            <a:off x="3344250" y="2714254"/>
            <a:ext cx="1008000" cy="252000"/>
          </a:xfrm>
          <a:prstGeom prst="rect">
            <a:avLst/>
          </a:prstGeom>
          <a:solidFill>
            <a:srgbClr val="F2F2F2"/>
          </a:solidFill>
        </p:spPr>
        <p:txBody>
          <a:bodyPr wrap="square" lIns="0" tIns="0" rIns="0" bIns="0" rtlCol="0" anchor="ctr" anchorCtr="0">
            <a:noAutofit/>
          </a:bodyPr>
          <a:lstStyle/>
          <a:p>
            <a:pPr algn="ctr"/>
            <a:r>
              <a:rPr kumimoji="1" lang="en-IN" sz="900" dirty="0"/>
              <a:t>Get </a:t>
            </a:r>
            <a:r>
              <a:rPr kumimoji="1" lang="en-IN" sz="800" dirty="0"/>
              <a:t>restart_lsn</a:t>
            </a:r>
            <a:r>
              <a:rPr kumimoji="1" lang="en-IN" sz="900" dirty="0"/>
              <a:t> and </a:t>
            </a:r>
            <a:r>
              <a:rPr kumimoji="1" lang="en-IN" sz="800" dirty="0"/>
              <a:t>confirmed_flush_lsn</a:t>
            </a:r>
            <a:endParaRPr kumimoji="1" lang="en-IN" sz="900" dirty="0"/>
          </a:p>
        </p:txBody>
      </p:sp>
      <p:sp>
        <p:nvSpPr>
          <p:cNvPr id="116" name="Rectangle 115">
            <a:extLst>
              <a:ext uri="{FF2B5EF4-FFF2-40B4-BE49-F238E27FC236}">
                <a16:creationId xmlns:a16="http://schemas.microsoft.com/office/drawing/2014/main" id="{DD8D40D6-A4F4-6871-E0BF-8AE72A3E57E2}"/>
              </a:ext>
            </a:extLst>
          </p:cNvPr>
          <p:cNvSpPr/>
          <p:nvPr/>
        </p:nvSpPr>
        <p:spPr>
          <a:xfrm>
            <a:off x="5752585" y="1397213"/>
            <a:ext cx="1162849" cy="99589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t" anchorCtr="0"/>
          <a:lstStyle/>
          <a:p>
            <a:pPr algn="ctr"/>
            <a:r>
              <a:rPr kumimoji="1" lang="en-IN" sz="1000" dirty="0">
                <a:solidFill>
                  <a:schemeClr val="tx1"/>
                </a:solidFill>
              </a:rPr>
              <a:t>Shared memory</a:t>
            </a:r>
          </a:p>
        </p:txBody>
      </p:sp>
      <p:sp>
        <p:nvSpPr>
          <p:cNvPr id="120" name="Rectangle 119">
            <a:extLst>
              <a:ext uri="{FF2B5EF4-FFF2-40B4-BE49-F238E27FC236}">
                <a16:creationId xmlns:a16="http://schemas.microsoft.com/office/drawing/2014/main" id="{2ED779BF-CE73-53B0-533B-14192B5F7C82}"/>
              </a:ext>
            </a:extLst>
          </p:cNvPr>
          <p:cNvSpPr/>
          <p:nvPr/>
        </p:nvSpPr>
        <p:spPr>
          <a:xfrm>
            <a:off x="6380007" y="1655948"/>
            <a:ext cx="432000" cy="432000"/>
          </a:xfrm>
          <a:prstGeom prst="rect">
            <a:avLst/>
          </a:prstGeom>
          <a:solidFill>
            <a:srgbClr val="FAE403"/>
          </a:solidFill>
          <a:ln w="3175">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kumimoji="1" lang="en-IN" sz="900" dirty="0">
                <a:solidFill>
                  <a:schemeClr val="tx1"/>
                </a:solidFill>
              </a:rPr>
              <a:t>Wal Buffer</a:t>
            </a:r>
          </a:p>
        </p:txBody>
      </p:sp>
      <p:sp>
        <p:nvSpPr>
          <p:cNvPr id="22" name="TextBox 21">
            <a:extLst>
              <a:ext uri="{FF2B5EF4-FFF2-40B4-BE49-F238E27FC236}">
                <a16:creationId xmlns:a16="http://schemas.microsoft.com/office/drawing/2014/main" id="{12A85A26-44DF-D513-9B99-B1D63B866553}"/>
              </a:ext>
            </a:extLst>
          </p:cNvPr>
          <p:cNvSpPr txBox="1"/>
          <p:nvPr/>
        </p:nvSpPr>
        <p:spPr>
          <a:xfrm>
            <a:off x="102622" y="3624472"/>
            <a:ext cx="499105" cy="215444"/>
          </a:xfrm>
          <a:prstGeom prst="rect">
            <a:avLst/>
          </a:prstGeom>
          <a:noFill/>
        </p:spPr>
        <p:txBody>
          <a:bodyPr wrap="square" rtlCol="0">
            <a:spAutoFit/>
          </a:bodyPr>
          <a:lstStyle/>
          <a:p>
            <a:pPr algn="l"/>
            <a:r>
              <a:rPr kumimoji="1" lang="en-IN" sz="800" dirty="0"/>
              <a:t>Client</a:t>
            </a:r>
          </a:p>
        </p:txBody>
      </p:sp>
      <p:sp>
        <p:nvSpPr>
          <p:cNvPr id="19" name="Rectangle 18">
            <a:extLst>
              <a:ext uri="{FF2B5EF4-FFF2-40B4-BE49-F238E27FC236}">
                <a16:creationId xmlns:a16="http://schemas.microsoft.com/office/drawing/2014/main" id="{784156E1-79C7-63B4-F6F1-50687FC8447A}"/>
              </a:ext>
            </a:extLst>
          </p:cNvPr>
          <p:cNvSpPr/>
          <p:nvPr/>
        </p:nvSpPr>
        <p:spPr>
          <a:xfrm>
            <a:off x="7690814" y="1655948"/>
            <a:ext cx="432000" cy="432000"/>
          </a:xfrm>
          <a:prstGeom prst="rect">
            <a:avLst/>
          </a:prstGeom>
          <a:solidFill>
            <a:srgbClr val="FAE403"/>
          </a:solidFill>
          <a:ln w="3175">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kumimoji="1" lang="en-IN" sz="900" dirty="0">
                <a:solidFill>
                  <a:schemeClr val="tx1"/>
                </a:solidFill>
              </a:rPr>
              <a:t>WAL Files</a:t>
            </a:r>
          </a:p>
        </p:txBody>
      </p:sp>
      <p:sp>
        <p:nvSpPr>
          <p:cNvPr id="23" name="Rectangle 22">
            <a:extLst>
              <a:ext uri="{FF2B5EF4-FFF2-40B4-BE49-F238E27FC236}">
                <a16:creationId xmlns:a16="http://schemas.microsoft.com/office/drawing/2014/main" id="{D2DF165D-6599-C64F-47F8-93F5AB861E46}"/>
              </a:ext>
            </a:extLst>
          </p:cNvPr>
          <p:cNvSpPr/>
          <p:nvPr/>
        </p:nvSpPr>
        <p:spPr>
          <a:xfrm>
            <a:off x="3187203" y="1655948"/>
            <a:ext cx="432000" cy="432000"/>
          </a:xfrm>
          <a:prstGeom prst="rect">
            <a:avLst/>
          </a:prstGeom>
          <a:solidFill>
            <a:srgbClr val="FAE403"/>
          </a:solidFill>
          <a:ln w="3175">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kumimoji="1" lang="en-IN" sz="900" dirty="0">
                <a:solidFill>
                  <a:schemeClr val="tx1"/>
                </a:solidFill>
              </a:rPr>
              <a:t>WAL files</a:t>
            </a:r>
          </a:p>
        </p:txBody>
      </p:sp>
      <p:sp>
        <p:nvSpPr>
          <p:cNvPr id="13" name="Oval 12">
            <a:extLst>
              <a:ext uri="{FF2B5EF4-FFF2-40B4-BE49-F238E27FC236}">
                <a16:creationId xmlns:a16="http://schemas.microsoft.com/office/drawing/2014/main" id="{1058369C-9D4F-1BD1-42E0-98C5F4C5A38B}"/>
              </a:ext>
            </a:extLst>
          </p:cNvPr>
          <p:cNvSpPr>
            <a:spLocks noChangeAspect="1"/>
          </p:cNvSpPr>
          <p:nvPr/>
        </p:nvSpPr>
        <p:spPr>
          <a:xfrm>
            <a:off x="3456192" y="60844"/>
            <a:ext cx="576000" cy="576000"/>
          </a:xfrm>
          <a:prstGeom prst="ellipse">
            <a:avLst/>
          </a:prstGeom>
          <a:blipFill>
            <a:blip r:embed="rId4">
              <a:alphaModFix/>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solidFill>
                  <a:schemeClr val="tx1"/>
                </a:solidFill>
              </a:rPr>
              <a:t>3/4</a:t>
            </a:r>
          </a:p>
        </p:txBody>
      </p:sp>
      <p:sp>
        <p:nvSpPr>
          <p:cNvPr id="29" name="Rectangle 28">
            <a:extLst>
              <a:ext uri="{FF2B5EF4-FFF2-40B4-BE49-F238E27FC236}">
                <a16:creationId xmlns:a16="http://schemas.microsoft.com/office/drawing/2014/main" id="{933AC76F-4B15-29D1-2542-2287BDCAA8C0}"/>
              </a:ext>
            </a:extLst>
          </p:cNvPr>
          <p:cNvSpPr/>
          <p:nvPr/>
        </p:nvSpPr>
        <p:spPr>
          <a:xfrm>
            <a:off x="5852473" y="1655948"/>
            <a:ext cx="432000" cy="432000"/>
          </a:xfrm>
          <a:prstGeom prst="rect">
            <a:avLst/>
          </a:prstGeom>
          <a:solidFill>
            <a:srgbClr val="FAE403"/>
          </a:solidFill>
          <a:ln w="3175">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kumimoji="1" lang="en-IN" sz="900" dirty="0">
                <a:solidFill>
                  <a:schemeClr val="tx1"/>
                </a:solidFill>
              </a:rPr>
              <a:t>Shared buffer</a:t>
            </a:r>
          </a:p>
        </p:txBody>
      </p:sp>
      <p:cxnSp>
        <p:nvCxnSpPr>
          <p:cNvPr id="30" name="Straight Arrow Connector 29">
            <a:extLst>
              <a:ext uri="{FF2B5EF4-FFF2-40B4-BE49-F238E27FC236}">
                <a16:creationId xmlns:a16="http://schemas.microsoft.com/office/drawing/2014/main" id="{EC5F2744-760E-7911-13CA-AB6FA2B3B0C7}"/>
              </a:ext>
            </a:extLst>
          </p:cNvPr>
          <p:cNvCxnSpPr>
            <a:cxnSpLocks/>
          </p:cNvCxnSpPr>
          <p:nvPr/>
        </p:nvCxnSpPr>
        <p:spPr>
          <a:xfrm flipH="1" flipV="1">
            <a:off x="1884449" y="4048070"/>
            <a:ext cx="324000" cy="0"/>
          </a:xfrm>
          <a:prstGeom prst="straightConnector1">
            <a:avLst/>
          </a:prstGeom>
          <a:ln>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6B7450C1-13CA-32A8-BC1A-495050365DF6}"/>
              </a:ext>
            </a:extLst>
          </p:cNvPr>
          <p:cNvCxnSpPr>
            <a:cxnSpLocks/>
          </p:cNvCxnSpPr>
          <p:nvPr/>
        </p:nvCxnSpPr>
        <p:spPr>
          <a:xfrm flipH="1">
            <a:off x="2945641" y="4028973"/>
            <a:ext cx="904326" cy="0"/>
          </a:xfrm>
          <a:prstGeom prst="straightConnector1">
            <a:avLst/>
          </a:prstGeom>
          <a:ln>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4123C41E-AD31-E7E7-26CD-2F24B74B7FC1}"/>
              </a:ext>
            </a:extLst>
          </p:cNvPr>
          <p:cNvCxnSpPr>
            <a:cxnSpLocks/>
          </p:cNvCxnSpPr>
          <p:nvPr/>
        </p:nvCxnSpPr>
        <p:spPr>
          <a:xfrm flipH="1">
            <a:off x="4711791" y="3839916"/>
            <a:ext cx="1188000" cy="0"/>
          </a:xfrm>
          <a:prstGeom prst="straightConnector1">
            <a:avLst/>
          </a:prstGeom>
          <a:ln>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56B2CF39-F48E-8A36-2D15-4D05BED15471}"/>
              </a:ext>
            </a:extLst>
          </p:cNvPr>
          <p:cNvCxnSpPr>
            <a:cxnSpLocks/>
          </p:cNvCxnSpPr>
          <p:nvPr/>
        </p:nvCxnSpPr>
        <p:spPr>
          <a:xfrm flipV="1">
            <a:off x="3812756" y="2454364"/>
            <a:ext cx="0" cy="1165796"/>
          </a:xfrm>
          <a:prstGeom prst="straightConnector1">
            <a:avLst/>
          </a:prstGeom>
          <a:ln>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385933F1-8C11-8F2E-A75B-D3273E646139}"/>
              </a:ext>
            </a:extLst>
          </p:cNvPr>
          <p:cNvCxnSpPr>
            <a:cxnSpLocks/>
          </p:cNvCxnSpPr>
          <p:nvPr/>
        </p:nvCxnSpPr>
        <p:spPr>
          <a:xfrm flipV="1">
            <a:off x="3301230" y="2087948"/>
            <a:ext cx="0" cy="1532212"/>
          </a:xfrm>
          <a:prstGeom prst="straightConnector1">
            <a:avLst/>
          </a:prstGeom>
          <a:ln>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5C68450D-E4D4-F063-7AFE-481986348B08}"/>
              </a:ext>
            </a:extLst>
          </p:cNvPr>
          <p:cNvSpPr txBox="1"/>
          <p:nvPr/>
        </p:nvSpPr>
        <p:spPr>
          <a:xfrm>
            <a:off x="2856878" y="3167193"/>
            <a:ext cx="900000" cy="276999"/>
          </a:xfrm>
          <a:prstGeom prst="rect">
            <a:avLst/>
          </a:prstGeom>
          <a:solidFill>
            <a:srgbClr val="F2F2F2"/>
          </a:solidFill>
        </p:spPr>
        <p:txBody>
          <a:bodyPr wrap="square" lIns="0" tIns="0" rIns="0" bIns="0" rtlCol="0" anchor="ctr" anchorCtr="0">
            <a:noAutofit/>
          </a:bodyPr>
          <a:lstStyle/>
          <a:p>
            <a:pPr algn="ctr"/>
            <a:r>
              <a:rPr kumimoji="1" lang="en-IN" sz="900" dirty="0"/>
              <a:t>Reads WAL logs</a:t>
            </a:r>
          </a:p>
          <a:p>
            <a:pPr algn="ctr"/>
            <a:r>
              <a:rPr kumimoji="1" lang="en-IN" sz="900" dirty="0"/>
              <a:t>sequentially</a:t>
            </a:r>
          </a:p>
        </p:txBody>
      </p:sp>
    </p:spTree>
    <p:extLst>
      <p:ext uri="{BB962C8B-B14F-4D97-AF65-F5344CB8AC3E}">
        <p14:creationId xmlns:p14="http://schemas.microsoft.com/office/powerpoint/2010/main" val="15625400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14F23-D562-97AD-17F9-BAE726D64C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C5B0DC-F4B3-6DFC-4C3B-9429DF90A951}"/>
              </a:ext>
            </a:extLst>
          </p:cNvPr>
          <p:cNvSpPr>
            <a:spLocks noGrp="1"/>
          </p:cNvSpPr>
          <p:nvPr>
            <p:ph type="title"/>
          </p:nvPr>
        </p:nvSpPr>
        <p:spPr/>
        <p:txBody>
          <a:bodyPr/>
          <a:lstStyle/>
          <a:p>
            <a:r>
              <a:rPr lang="en-IN" dirty="0"/>
              <a:t>Lifecycle of Tuple</a:t>
            </a:r>
          </a:p>
        </p:txBody>
      </p:sp>
      <p:sp>
        <p:nvSpPr>
          <p:cNvPr id="4" name="Rectangle 3">
            <a:extLst>
              <a:ext uri="{FF2B5EF4-FFF2-40B4-BE49-F238E27FC236}">
                <a16:creationId xmlns:a16="http://schemas.microsoft.com/office/drawing/2014/main" id="{E1C05D69-4417-F2B7-9BBB-DDCD25E4305D}"/>
              </a:ext>
            </a:extLst>
          </p:cNvPr>
          <p:cNvSpPr/>
          <p:nvPr/>
        </p:nvSpPr>
        <p:spPr>
          <a:xfrm>
            <a:off x="971844" y="1032068"/>
            <a:ext cx="3865704" cy="3456000"/>
          </a:xfrm>
          <a:prstGeom prst="rect">
            <a:avLst/>
          </a:prstGeom>
          <a:solidFill>
            <a:srgbClr val="F2F2F2"/>
          </a:solidFill>
          <a:ln w="6350"/>
        </p:spPr>
        <p:style>
          <a:lnRef idx="2">
            <a:schemeClr val="dk1"/>
          </a:lnRef>
          <a:fillRef idx="1">
            <a:schemeClr val="lt1"/>
          </a:fillRef>
          <a:effectRef idx="0">
            <a:schemeClr val="dk1"/>
          </a:effectRef>
          <a:fontRef idx="minor">
            <a:schemeClr val="dk1"/>
          </a:fontRef>
        </p:style>
        <p:txBody>
          <a:bodyPr lIns="0" tIns="72000" rIns="0" bIns="0" rtlCol="0" anchor="t" anchorCtr="0"/>
          <a:lstStyle/>
          <a:p>
            <a:pPr algn="ctr"/>
            <a:r>
              <a:rPr kumimoji="1" lang="en-IN" sz="1200" b="1" dirty="0">
                <a:solidFill>
                  <a:schemeClr val="tx1"/>
                </a:solidFill>
              </a:rPr>
              <a:t>Publisher</a:t>
            </a:r>
          </a:p>
        </p:txBody>
      </p:sp>
      <p:sp>
        <p:nvSpPr>
          <p:cNvPr id="6" name="Rectangle 5">
            <a:extLst>
              <a:ext uri="{FF2B5EF4-FFF2-40B4-BE49-F238E27FC236}">
                <a16:creationId xmlns:a16="http://schemas.microsoft.com/office/drawing/2014/main" id="{88DB496A-D60A-26FE-9EA9-3FD7DC8E9B96}"/>
              </a:ext>
            </a:extLst>
          </p:cNvPr>
          <p:cNvSpPr/>
          <p:nvPr/>
        </p:nvSpPr>
        <p:spPr>
          <a:xfrm>
            <a:off x="5647377" y="1032069"/>
            <a:ext cx="3246693" cy="3456000"/>
          </a:xfrm>
          <a:prstGeom prst="rect">
            <a:avLst/>
          </a:prstGeom>
          <a:solidFill>
            <a:srgbClr val="F2F2F2"/>
          </a:solidFill>
          <a:ln w="6350"/>
        </p:spPr>
        <p:style>
          <a:lnRef idx="2">
            <a:schemeClr val="dk1"/>
          </a:lnRef>
          <a:fillRef idx="1">
            <a:schemeClr val="lt1"/>
          </a:fillRef>
          <a:effectRef idx="0">
            <a:schemeClr val="dk1"/>
          </a:effectRef>
          <a:fontRef idx="minor">
            <a:schemeClr val="dk1"/>
          </a:fontRef>
        </p:style>
        <p:txBody>
          <a:bodyPr lIns="0" tIns="72000" rIns="0" bIns="0" rtlCol="0" anchor="t" anchorCtr="0"/>
          <a:lstStyle/>
          <a:p>
            <a:pPr algn="ctr"/>
            <a:r>
              <a:rPr kumimoji="1" lang="en-IN" sz="1200" b="1" dirty="0">
                <a:solidFill>
                  <a:schemeClr val="tx1"/>
                </a:solidFill>
              </a:rPr>
              <a:t>Subscriber</a:t>
            </a:r>
          </a:p>
        </p:txBody>
      </p:sp>
      <p:sp>
        <p:nvSpPr>
          <p:cNvPr id="9" name="Rectangle 8">
            <a:extLst>
              <a:ext uri="{FF2B5EF4-FFF2-40B4-BE49-F238E27FC236}">
                <a16:creationId xmlns:a16="http://schemas.microsoft.com/office/drawing/2014/main" id="{7AB25ABC-0DAC-B60B-C2EA-21BAF29126F7}"/>
              </a:ext>
            </a:extLst>
          </p:cNvPr>
          <p:cNvSpPr/>
          <p:nvPr/>
        </p:nvSpPr>
        <p:spPr>
          <a:xfrm>
            <a:off x="1097602" y="3633377"/>
            <a:ext cx="3614189" cy="642725"/>
          </a:xfrm>
          <a:prstGeom prst="rect">
            <a:avLst/>
          </a:prstGeom>
          <a:solidFill>
            <a:srgbClr val="FFFACC"/>
          </a:solidFill>
          <a:ln/>
        </p:spPr>
        <p:style>
          <a:lnRef idx="2">
            <a:schemeClr val="dk1"/>
          </a:lnRef>
          <a:fillRef idx="1">
            <a:schemeClr val="lt1"/>
          </a:fillRef>
          <a:effectRef idx="0">
            <a:schemeClr val="dk1"/>
          </a:effectRef>
          <a:fontRef idx="minor">
            <a:schemeClr val="dk1"/>
          </a:fontRef>
        </p:style>
        <p:txBody>
          <a:bodyPr lIns="0" tIns="36000" rIns="0" bIns="0" rtlCol="0" anchor="t" anchorCtr="0"/>
          <a:lstStyle/>
          <a:p>
            <a:pPr algn="ctr"/>
            <a:r>
              <a:rPr kumimoji="1" lang="en-IN" sz="1000" dirty="0">
                <a:solidFill>
                  <a:schemeClr val="tx1"/>
                </a:solidFill>
              </a:rPr>
              <a:t>walsender process</a:t>
            </a:r>
          </a:p>
        </p:txBody>
      </p:sp>
      <p:sp>
        <p:nvSpPr>
          <p:cNvPr id="10" name="Rectangle 9">
            <a:extLst>
              <a:ext uri="{FF2B5EF4-FFF2-40B4-BE49-F238E27FC236}">
                <a16:creationId xmlns:a16="http://schemas.microsoft.com/office/drawing/2014/main" id="{00CC6373-FAB8-15D5-4DD0-12758B19C929}"/>
              </a:ext>
            </a:extLst>
          </p:cNvPr>
          <p:cNvSpPr/>
          <p:nvPr/>
        </p:nvSpPr>
        <p:spPr>
          <a:xfrm>
            <a:off x="1236449" y="3891423"/>
            <a:ext cx="648000" cy="2880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N" sz="900" dirty="0">
                <a:solidFill>
                  <a:schemeClr val="tx1"/>
                </a:solidFill>
                <a:cs typeface="Courier New" panose="02070309020205020404" pitchFamily="49" charset="0"/>
              </a:rPr>
              <a:t>Logical Decoding</a:t>
            </a:r>
            <a:endParaRPr kumimoji="1" lang="en-IN" sz="900" dirty="0">
              <a:solidFill>
                <a:schemeClr val="tx1"/>
              </a:solidFill>
            </a:endParaRPr>
          </a:p>
        </p:txBody>
      </p:sp>
      <p:sp>
        <p:nvSpPr>
          <p:cNvPr id="11" name="Rectangle 10">
            <a:extLst>
              <a:ext uri="{FF2B5EF4-FFF2-40B4-BE49-F238E27FC236}">
                <a16:creationId xmlns:a16="http://schemas.microsoft.com/office/drawing/2014/main" id="{DDDD360F-C85A-1AA5-2D70-82686B751564}"/>
              </a:ext>
            </a:extLst>
          </p:cNvPr>
          <p:cNvSpPr/>
          <p:nvPr/>
        </p:nvSpPr>
        <p:spPr>
          <a:xfrm>
            <a:off x="2241705" y="3897763"/>
            <a:ext cx="648000" cy="2880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IN" sz="900" dirty="0">
                <a:solidFill>
                  <a:schemeClr val="tx1"/>
                </a:solidFill>
              </a:rPr>
              <a:t>Reorder Buffer</a:t>
            </a:r>
          </a:p>
        </p:txBody>
      </p:sp>
      <p:sp>
        <p:nvSpPr>
          <p:cNvPr id="12" name="Rectangle 11">
            <a:extLst>
              <a:ext uri="{FF2B5EF4-FFF2-40B4-BE49-F238E27FC236}">
                <a16:creationId xmlns:a16="http://schemas.microsoft.com/office/drawing/2014/main" id="{9814EB33-B816-4652-A3D2-1560D618C21C}"/>
              </a:ext>
            </a:extLst>
          </p:cNvPr>
          <p:cNvSpPr/>
          <p:nvPr/>
        </p:nvSpPr>
        <p:spPr>
          <a:xfrm>
            <a:off x="3895955" y="3885499"/>
            <a:ext cx="648000" cy="2880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IN" sz="900" dirty="0">
                <a:solidFill>
                  <a:schemeClr val="tx1"/>
                </a:solidFill>
              </a:rPr>
              <a:t>Output Plugin</a:t>
            </a:r>
          </a:p>
        </p:txBody>
      </p:sp>
      <p:sp>
        <p:nvSpPr>
          <p:cNvPr id="25" name="Rectangle 24">
            <a:extLst>
              <a:ext uri="{FF2B5EF4-FFF2-40B4-BE49-F238E27FC236}">
                <a16:creationId xmlns:a16="http://schemas.microsoft.com/office/drawing/2014/main" id="{7109C16E-AB79-E0EA-C919-9A3C1A301B69}"/>
              </a:ext>
            </a:extLst>
          </p:cNvPr>
          <p:cNvSpPr/>
          <p:nvPr/>
        </p:nvSpPr>
        <p:spPr>
          <a:xfrm>
            <a:off x="5946352" y="3682851"/>
            <a:ext cx="2839213" cy="478796"/>
          </a:xfrm>
          <a:prstGeom prst="rect">
            <a:avLst/>
          </a:prstGeom>
          <a:solidFill>
            <a:srgbClr val="FFFACC"/>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IN" sz="1000" dirty="0">
                <a:solidFill>
                  <a:schemeClr val="tx1"/>
                </a:solidFill>
              </a:rPr>
              <a:t>Apply Worker process</a:t>
            </a:r>
          </a:p>
        </p:txBody>
      </p:sp>
      <p:sp>
        <p:nvSpPr>
          <p:cNvPr id="36" name="TextBox 35">
            <a:extLst>
              <a:ext uri="{FF2B5EF4-FFF2-40B4-BE49-F238E27FC236}">
                <a16:creationId xmlns:a16="http://schemas.microsoft.com/office/drawing/2014/main" id="{996D6EE5-48E6-9524-46F0-4B80AA48A15E}"/>
              </a:ext>
            </a:extLst>
          </p:cNvPr>
          <p:cNvSpPr txBox="1"/>
          <p:nvPr/>
        </p:nvSpPr>
        <p:spPr>
          <a:xfrm>
            <a:off x="4846823" y="4048249"/>
            <a:ext cx="776341" cy="276999"/>
          </a:xfrm>
          <a:prstGeom prst="rect">
            <a:avLst/>
          </a:prstGeom>
          <a:noFill/>
        </p:spPr>
        <p:txBody>
          <a:bodyPr wrap="square" lIns="0" tIns="0" rIns="0" bIns="0" rtlCol="0" anchor="ctr" anchorCtr="0">
            <a:noAutofit/>
          </a:bodyPr>
          <a:lstStyle/>
          <a:p>
            <a:pPr algn="ctr">
              <a:lnSpc>
                <a:spcPct val="90000"/>
              </a:lnSpc>
            </a:pPr>
            <a:r>
              <a:rPr kumimoji="1" lang="en-IN" sz="900" dirty="0"/>
              <a:t>Feedback message</a:t>
            </a:r>
          </a:p>
        </p:txBody>
      </p:sp>
      <p:sp>
        <p:nvSpPr>
          <p:cNvPr id="3" name="Rectangle 2">
            <a:extLst>
              <a:ext uri="{FF2B5EF4-FFF2-40B4-BE49-F238E27FC236}">
                <a16:creationId xmlns:a16="http://schemas.microsoft.com/office/drawing/2014/main" id="{ED82FED6-FC06-5223-AFCE-E0F9EAB772E9}"/>
              </a:ext>
            </a:extLst>
          </p:cNvPr>
          <p:cNvSpPr/>
          <p:nvPr/>
        </p:nvSpPr>
        <p:spPr>
          <a:xfrm>
            <a:off x="3102753" y="1372271"/>
            <a:ext cx="1609038" cy="1255143"/>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36000" rIns="0" rtlCol="0" anchor="t" anchorCtr="0"/>
          <a:lstStyle/>
          <a:p>
            <a:pPr algn="ctr"/>
            <a:r>
              <a:rPr kumimoji="1" lang="en-IN" sz="1000" dirty="0">
                <a:solidFill>
                  <a:schemeClr val="tx1"/>
                </a:solidFill>
              </a:rPr>
              <a:t>Disk</a:t>
            </a:r>
          </a:p>
        </p:txBody>
      </p:sp>
      <p:sp>
        <p:nvSpPr>
          <p:cNvPr id="20" name="Rectangle 19">
            <a:extLst>
              <a:ext uri="{FF2B5EF4-FFF2-40B4-BE49-F238E27FC236}">
                <a16:creationId xmlns:a16="http://schemas.microsoft.com/office/drawing/2014/main" id="{E1E1AF66-2BD0-EE9A-64E6-EB56BB2A7EF2}"/>
              </a:ext>
            </a:extLst>
          </p:cNvPr>
          <p:cNvSpPr/>
          <p:nvPr/>
        </p:nvSpPr>
        <p:spPr>
          <a:xfrm>
            <a:off x="4016760" y="1655948"/>
            <a:ext cx="432000" cy="432000"/>
          </a:xfrm>
          <a:prstGeom prst="rect">
            <a:avLst/>
          </a:prstGeom>
          <a:solidFill>
            <a:srgbClr val="FAE403"/>
          </a:solidFill>
          <a:ln w="3175">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kumimoji="1" lang="en-IN" sz="900" dirty="0">
                <a:solidFill>
                  <a:schemeClr val="tx1"/>
                </a:solidFill>
              </a:rPr>
              <a:t>Data files</a:t>
            </a:r>
          </a:p>
        </p:txBody>
      </p:sp>
      <p:sp>
        <p:nvSpPr>
          <p:cNvPr id="7" name="Rectangle 6">
            <a:extLst>
              <a:ext uri="{FF2B5EF4-FFF2-40B4-BE49-F238E27FC236}">
                <a16:creationId xmlns:a16="http://schemas.microsoft.com/office/drawing/2014/main" id="{A34883B7-8B38-EBFA-C1BD-066EFD9C85C7}"/>
              </a:ext>
            </a:extLst>
          </p:cNvPr>
          <p:cNvSpPr/>
          <p:nvPr/>
        </p:nvSpPr>
        <p:spPr>
          <a:xfrm>
            <a:off x="1162851" y="1401788"/>
            <a:ext cx="1445145" cy="99589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36000" rIns="0" rtlCol="0" anchor="t" anchorCtr="0"/>
          <a:lstStyle/>
          <a:p>
            <a:pPr algn="ctr"/>
            <a:r>
              <a:rPr kumimoji="1" lang="en-IN" sz="1000" dirty="0">
                <a:solidFill>
                  <a:schemeClr val="tx1"/>
                </a:solidFill>
              </a:rPr>
              <a:t>Shared  memory</a:t>
            </a:r>
          </a:p>
        </p:txBody>
      </p:sp>
      <p:sp>
        <p:nvSpPr>
          <p:cNvPr id="8" name="Rectangle 7">
            <a:extLst>
              <a:ext uri="{FF2B5EF4-FFF2-40B4-BE49-F238E27FC236}">
                <a16:creationId xmlns:a16="http://schemas.microsoft.com/office/drawing/2014/main" id="{0169CEBD-A36F-832C-5859-3926C37A152A}"/>
              </a:ext>
            </a:extLst>
          </p:cNvPr>
          <p:cNvSpPr/>
          <p:nvPr/>
        </p:nvSpPr>
        <p:spPr>
          <a:xfrm>
            <a:off x="1312264" y="1655948"/>
            <a:ext cx="432000" cy="432000"/>
          </a:xfrm>
          <a:prstGeom prst="rect">
            <a:avLst/>
          </a:prstGeom>
          <a:solidFill>
            <a:srgbClr val="FAE403"/>
          </a:solidFill>
          <a:ln w="3175">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kumimoji="1" lang="en-IN" sz="900" dirty="0">
                <a:solidFill>
                  <a:schemeClr val="tx1"/>
                </a:solidFill>
              </a:rPr>
              <a:t>Shared buffer</a:t>
            </a:r>
          </a:p>
        </p:txBody>
      </p:sp>
      <p:sp>
        <p:nvSpPr>
          <p:cNvPr id="33" name="Rectangle 32">
            <a:extLst>
              <a:ext uri="{FF2B5EF4-FFF2-40B4-BE49-F238E27FC236}">
                <a16:creationId xmlns:a16="http://schemas.microsoft.com/office/drawing/2014/main" id="{C8CB6201-1811-0E4E-C2F2-C3C44A1A51EE}"/>
              </a:ext>
            </a:extLst>
          </p:cNvPr>
          <p:cNvSpPr/>
          <p:nvPr/>
        </p:nvSpPr>
        <p:spPr>
          <a:xfrm>
            <a:off x="2001966" y="1655948"/>
            <a:ext cx="432000" cy="432000"/>
          </a:xfrm>
          <a:prstGeom prst="rect">
            <a:avLst/>
          </a:prstGeom>
          <a:solidFill>
            <a:srgbClr val="FAE403"/>
          </a:solidFill>
          <a:ln w="3175">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kumimoji="1" lang="en-IN" sz="900" dirty="0">
                <a:solidFill>
                  <a:schemeClr val="tx1"/>
                </a:solidFill>
              </a:rPr>
              <a:t>WAL buffer</a:t>
            </a:r>
          </a:p>
        </p:txBody>
      </p:sp>
      <p:sp>
        <p:nvSpPr>
          <p:cNvPr id="43" name="Rectangle 42">
            <a:extLst>
              <a:ext uri="{FF2B5EF4-FFF2-40B4-BE49-F238E27FC236}">
                <a16:creationId xmlns:a16="http://schemas.microsoft.com/office/drawing/2014/main" id="{617F72C5-FACF-E39C-E440-75412F7A5304}"/>
              </a:ext>
            </a:extLst>
          </p:cNvPr>
          <p:cNvSpPr/>
          <p:nvPr/>
        </p:nvSpPr>
        <p:spPr>
          <a:xfrm>
            <a:off x="1105379" y="3124867"/>
            <a:ext cx="950558" cy="306218"/>
          </a:xfrm>
          <a:prstGeom prst="rect">
            <a:avLst/>
          </a:prstGeom>
          <a:solidFill>
            <a:srgbClr val="FFFA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IN" sz="1000" dirty="0">
                <a:solidFill>
                  <a:schemeClr val="tx1"/>
                </a:solidFill>
              </a:rPr>
              <a:t>Backend process</a:t>
            </a:r>
          </a:p>
        </p:txBody>
      </p:sp>
      <p:pic>
        <p:nvPicPr>
          <p:cNvPr id="66" name="Graphic 55">
            <a:extLst>
              <a:ext uri="{FF2B5EF4-FFF2-40B4-BE49-F238E27FC236}">
                <a16:creationId xmlns:a16="http://schemas.microsoft.com/office/drawing/2014/main" id="{87C5397D-1340-8D38-50D6-D22D569CB0C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97346" y="2990241"/>
            <a:ext cx="499151" cy="562296"/>
          </a:xfrm>
          <a:prstGeom prst="rect">
            <a:avLst/>
          </a:prstGeom>
        </p:spPr>
      </p:pic>
      <p:sp>
        <p:nvSpPr>
          <p:cNvPr id="68" name="Rectangle 67">
            <a:extLst>
              <a:ext uri="{FF2B5EF4-FFF2-40B4-BE49-F238E27FC236}">
                <a16:creationId xmlns:a16="http://schemas.microsoft.com/office/drawing/2014/main" id="{1FC25428-919B-9AA4-58E0-8FB34378F1FE}"/>
              </a:ext>
            </a:extLst>
          </p:cNvPr>
          <p:cNvSpPr/>
          <p:nvPr/>
        </p:nvSpPr>
        <p:spPr>
          <a:xfrm>
            <a:off x="7542856" y="1397212"/>
            <a:ext cx="1255680" cy="99589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t" anchorCtr="0"/>
          <a:lstStyle/>
          <a:p>
            <a:pPr algn="ctr"/>
            <a:r>
              <a:rPr kumimoji="1" lang="en-IN" sz="1000" dirty="0">
                <a:solidFill>
                  <a:schemeClr val="tx1"/>
                </a:solidFill>
              </a:rPr>
              <a:t>Disk</a:t>
            </a:r>
          </a:p>
        </p:txBody>
      </p:sp>
      <p:sp>
        <p:nvSpPr>
          <p:cNvPr id="69" name="Rectangle 68">
            <a:extLst>
              <a:ext uri="{FF2B5EF4-FFF2-40B4-BE49-F238E27FC236}">
                <a16:creationId xmlns:a16="http://schemas.microsoft.com/office/drawing/2014/main" id="{B01FBF92-0E5B-B66C-EE2E-AE25C2E81E5A}"/>
              </a:ext>
            </a:extLst>
          </p:cNvPr>
          <p:cNvSpPr/>
          <p:nvPr/>
        </p:nvSpPr>
        <p:spPr>
          <a:xfrm>
            <a:off x="8256751" y="1655948"/>
            <a:ext cx="432000" cy="432000"/>
          </a:xfrm>
          <a:prstGeom prst="rect">
            <a:avLst/>
          </a:prstGeom>
          <a:solidFill>
            <a:srgbClr val="FAE403"/>
          </a:solidFill>
          <a:ln w="3175">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kumimoji="1" lang="en-IN" sz="900" dirty="0">
                <a:solidFill>
                  <a:schemeClr val="tx1"/>
                </a:solidFill>
              </a:rPr>
              <a:t>Data Files</a:t>
            </a:r>
          </a:p>
        </p:txBody>
      </p:sp>
      <p:sp>
        <p:nvSpPr>
          <p:cNvPr id="83" name="Rectangle 82">
            <a:extLst>
              <a:ext uri="{FF2B5EF4-FFF2-40B4-BE49-F238E27FC236}">
                <a16:creationId xmlns:a16="http://schemas.microsoft.com/office/drawing/2014/main" id="{3953139D-A3E6-26F8-868A-2D77105CD014}"/>
              </a:ext>
            </a:extLst>
          </p:cNvPr>
          <p:cNvSpPr/>
          <p:nvPr/>
        </p:nvSpPr>
        <p:spPr>
          <a:xfrm>
            <a:off x="3634588" y="2149969"/>
            <a:ext cx="779290" cy="293402"/>
          </a:xfrm>
          <a:prstGeom prst="rect">
            <a:avLst/>
          </a:prstGeom>
          <a:solidFill>
            <a:srgbClr val="FAE403"/>
          </a:solidFill>
          <a:ln w="3175">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kumimoji="1" lang="en-IN" sz="900" dirty="0">
                <a:solidFill>
                  <a:schemeClr val="tx1"/>
                </a:solidFill>
              </a:rPr>
              <a:t>Replication slot</a:t>
            </a:r>
          </a:p>
        </p:txBody>
      </p:sp>
      <p:sp>
        <p:nvSpPr>
          <p:cNvPr id="116" name="Rectangle 115">
            <a:extLst>
              <a:ext uri="{FF2B5EF4-FFF2-40B4-BE49-F238E27FC236}">
                <a16:creationId xmlns:a16="http://schemas.microsoft.com/office/drawing/2014/main" id="{02623413-49DD-B962-583B-77301E838594}"/>
              </a:ext>
            </a:extLst>
          </p:cNvPr>
          <p:cNvSpPr/>
          <p:nvPr/>
        </p:nvSpPr>
        <p:spPr>
          <a:xfrm>
            <a:off x="5752585" y="1397213"/>
            <a:ext cx="1162849" cy="99589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t" anchorCtr="0"/>
          <a:lstStyle/>
          <a:p>
            <a:pPr algn="ctr"/>
            <a:r>
              <a:rPr kumimoji="1" lang="en-IN" sz="1000" dirty="0">
                <a:solidFill>
                  <a:schemeClr val="tx1"/>
                </a:solidFill>
              </a:rPr>
              <a:t>Shared memory</a:t>
            </a:r>
          </a:p>
        </p:txBody>
      </p:sp>
      <p:sp>
        <p:nvSpPr>
          <p:cNvPr id="120" name="Rectangle 119">
            <a:extLst>
              <a:ext uri="{FF2B5EF4-FFF2-40B4-BE49-F238E27FC236}">
                <a16:creationId xmlns:a16="http://schemas.microsoft.com/office/drawing/2014/main" id="{A04AC858-9AEA-9D7F-269E-87089F0717BF}"/>
              </a:ext>
            </a:extLst>
          </p:cNvPr>
          <p:cNvSpPr/>
          <p:nvPr/>
        </p:nvSpPr>
        <p:spPr>
          <a:xfrm>
            <a:off x="6380007" y="1655948"/>
            <a:ext cx="432000" cy="432000"/>
          </a:xfrm>
          <a:prstGeom prst="rect">
            <a:avLst/>
          </a:prstGeom>
          <a:solidFill>
            <a:srgbClr val="FAE403"/>
          </a:solidFill>
          <a:ln w="3175">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kumimoji="1" lang="en-IN" sz="900" dirty="0">
                <a:solidFill>
                  <a:schemeClr val="tx1"/>
                </a:solidFill>
              </a:rPr>
              <a:t>Wal Buffer</a:t>
            </a:r>
          </a:p>
        </p:txBody>
      </p:sp>
      <p:sp>
        <p:nvSpPr>
          <p:cNvPr id="82" name="TextBox 81">
            <a:extLst>
              <a:ext uri="{FF2B5EF4-FFF2-40B4-BE49-F238E27FC236}">
                <a16:creationId xmlns:a16="http://schemas.microsoft.com/office/drawing/2014/main" id="{082F5FE0-7C37-DC3F-8303-DB647A017DBE}"/>
              </a:ext>
            </a:extLst>
          </p:cNvPr>
          <p:cNvSpPr txBox="1"/>
          <p:nvPr/>
        </p:nvSpPr>
        <p:spPr>
          <a:xfrm>
            <a:off x="6850335" y="1724264"/>
            <a:ext cx="701858" cy="262715"/>
          </a:xfrm>
          <a:prstGeom prst="rect">
            <a:avLst/>
          </a:prstGeom>
          <a:noFill/>
          <a:ln>
            <a:noFill/>
          </a:ln>
        </p:spPr>
        <p:txBody>
          <a:bodyPr wrap="square" lIns="0" tIns="0" rIns="0" bIns="0" rtlCol="0" anchor="ctr" anchorCtr="0">
            <a:noAutofit/>
          </a:bodyPr>
          <a:lstStyle/>
          <a:p>
            <a:pPr algn="ctr"/>
            <a:r>
              <a:rPr kumimoji="1" lang="en-IN" sz="600" dirty="0"/>
              <a:t>When COMMIT record is processed</a:t>
            </a:r>
          </a:p>
        </p:txBody>
      </p:sp>
      <p:sp>
        <p:nvSpPr>
          <p:cNvPr id="22" name="TextBox 21">
            <a:extLst>
              <a:ext uri="{FF2B5EF4-FFF2-40B4-BE49-F238E27FC236}">
                <a16:creationId xmlns:a16="http://schemas.microsoft.com/office/drawing/2014/main" id="{E699AF5C-B611-A282-BEB9-370812FF574E}"/>
              </a:ext>
            </a:extLst>
          </p:cNvPr>
          <p:cNvSpPr txBox="1"/>
          <p:nvPr/>
        </p:nvSpPr>
        <p:spPr>
          <a:xfrm>
            <a:off x="102622" y="3624472"/>
            <a:ext cx="499105" cy="215444"/>
          </a:xfrm>
          <a:prstGeom prst="rect">
            <a:avLst/>
          </a:prstGeom>
          <a:noFill/>
        </p:spPr>
        <p:txBody>
          <a:bodyPr wrap="square" rtlCol="0">
            <a:spAutoFit/>
          </a:bodyPr>
          <a:lstStyle/>
          <a:p>
            <a:pPr algn="l"/>
            <a:r>
              <a:rPr kumimoji="1" lang="en-IN" sz="800" dirty="0"/>
              <a:t>Client</a:t>
            </a:r>
          </a:p>
        </p:txBody>
      </p:sp>
      <p:sp>
        <p:nvSpPr>
          <p:cNvPr id="19" name="Rectangle 18">
            <a:extLst>
              <a:ext uri="{FF2B5EF4-FFF2-40B4-BE49-F238E27FC236}">
                <a16:creationId xmlns:a16="http://schemas.microsoft.com/office/drawing/2014/main" id="{738449AA-B841-F228-27E3-85ED62D04AC2}"/>
              </a:ext>
            </a:extLst>
          </p:cNvPr>
          <p:cNvSpPr/>
          <p:nvPr/>
        </p:nvSpPr>
        <p:spPr>
          <a:xfrm>
            <a:off x="7690814" y="1655948"/>
            <a:ext cx="432000" cy="432000"/>
          </a:xfrm>
          <a:prstGeom prst="rect">
            <a:avLst/>
          </a:prstGeom>
          <a:solidFill>
            <a:srgbClr val="FAE403"/>
          </a:solidFill>
          <a:ln w="3175">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kumimoji="1" lang="en-IN" sz="900" dirty="0">
                <a:solidFill>
                  <a:schemeClr val="tx1"/>
                </a:solidFill>
              </a:rPr>
              <a:t>WAL Files</a:t>
            </a:r>
          </a:p>
        </p:txBody>
      </p:sp>
      <p:sp>
        <p:nvSpPr>
          <p:cNvPr id="23" name="Rectangle 22">
            <a:extLst>
              <a:ext uri="{FF2B5EF4-FFF2-40B4-BE49-F238E27FC236}">
                <a16:creationId xmlns:a16="http://schemas.microsoft.com/office/drawing/2014/main" id="{BDFD0404-AAC2-FB40-8161-3B2D7CFA6E63}"/>
              </a:ext>
            </a:extLst>
          </p:cNvPr>
          <p:cNvSpPr/>
          <p:nvPr/>
        </p:nvSpPr>
        <p:spPr>
          <a:xfrm>
            <a:off x="3187203" y="1655948"/>
            <a:ext cx="432000" cy="432000"/>
          </a:xfrm>
          <a:prstGeom prst="rect">
            <a:avLst/>
          </a:prstGeom>
          <a:solidFill>
            <a:srgbClr val="FAE403"/>
          </a:solidFill>
          <a:ln w="3175">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kumimoji="1" lang="en-IN" sz="900" dirty="0">
                <a:solidFill>
                  <a:schemeClr val="tx1"/>
                </a:solidFill>
              </a:rPr>
              <a:t>WAL files</a:t>
            </a:r>
          </a:p>
        </p:txBody>
      </p:sp>
      <p:sp>
        <p:nvSpPr>
          <p:cNvPr id="13" name="Oval 12">
            <a:extLst>
              <a:ext uri="{FF2B5EF4-FFF2-40B4-BE49-F238E27FC236}">
                <a16:creationId xmlns:a16="http://schemas.microsoft.com/office/drawing/2014/main" id="{9C60D40E-9871-30B9-B170-3A7E96972932}"/>
              </a:ext>
            </a:extLst>
          </p:cNvPr>
          <p:cNvSpPr>
            <a:spLocks noChangeAspect="1"/>
          </p:cNvSpPr>
          <p:nvPr/>
        </p:nvSpPr>
        <p:spPr>
          <a:xfrm>
            <a:off x="3456192" y="60844"/>
            <a:ext cx="576000" cy="576000"/>
          </a:xfrm>
          <a:prstGeom prst="ellipse">
            <a:avLst/>
          </a:prstGeom>
          <a:blipFill>
            <a:blip r:embed="rId4">
              <a:alphaModFix/>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solidFill>
                  <a:schemeClr val="tx1"/>
                </a:solidFill>
              </a:rPr>
              <a:t>4/4</a:t>
            </a:r>
          </a:p>
        </p:txBody>
      </p:sp>
      <p:sp>
        <p:nvSpPr>
          <p:cNvPr id="29" name="Rectangle 28">
            <a:extLst>
              <a:ext uri="{FF2B5EF4-FFF2-40B4-BE49-F238E27FC236}">
                <a16:creationId xmlns:a16="http://schemas.microsoft.com/office/drawing/2014/main" id="{16397481-B118-3924-15A3-8FE123B15177}"/>
              </a:ext>
            </a:extLst>
          </p:cNvPr>
          <p:cNvSpPr/>
          <p:nvPr/>
        </p:nvSpPr>
        <p:spPr>
          <a:xfrm>
            <a:off x="5852473" y="1655948"/>
            <a:ext cx="432000" cy="432000"/>
          </a:xfrm>
          <a:prstGeom prst="rect">
            <a:avLst/>
          </a:prstGeom>
          <a:solidFill>
            <a:srgbClr val="FAE403"/>
          </a:solidFill>
          <a:ln w="3175">
            <a:solidFill>
              <a:schemeClr val="tx1"/>
            </a:solid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kumimoji="1" lang="en-IN" sz="900" dirty="0">
                <a:solidFill>
                  <a:schemeClr val="tx1"/>
                </a:solidFill>
              </a:rPr>
              <a:t>Shared buffer</a:t>
            </a:r>
          </a:p>
        </p:txBody>
      </p:sp>
      <p:cxnSp>
        <p:nvCxnSpPr>
          <p:cNvPr id="50" name="Straight Arrow Connector 49">
            <a:extLst>
              <a:ext uri="{FF2B5EF4-FFF2-40B4-BE49-F238E27FC236}">
                <a16:creationId xmlns:a16="http://schemas.microsoft.com/office/drawing/2014/main" id="{9C6C3EA0-DED4-F33C-2651-DC046D9C8C2E}"/>
              </a:ext>
            </a:extLst>
          </p:cNvPr>
          <p:cNvCxnSpPr>
            <a:cxnSpLocks/>
          </p:cNvCxnSpPr>
          <p:nvPr/>
        </p:nvCxnSpPr>
        <p:spPr>
          <a:xfrm>
            <a:off x="4711791" y="4055869"/>
            <a:ext cx="1188000" cy="0"/>
          </a:xfrm>
          <a:prstGeom prst="straightConnector1">
            <a:avLst/>
          </a:prstGeom>
          <a:ln>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B6690D65-6800-56E8-09EF-F926898D2C89}"/>
              </a:ext>
            </a:extLst>
          </p:cNvPr>
          <p:cNvCxnSpPr>
            <a:cxnSpLocks/>
          </p:cNvCxnSpPr>
          <p:nvPr/>
        </p:nvCxnSpPr>
        <p:spPr>
          <a:xfrm flipH="1">
            <a:off x="6818024" y="1862332"/>
            <a:ext cx="864000" cy="0"/>
          </a:xfrm>
          <a:prstGeom prst="straightConnector1">
            <a:avLst/>
          </a:prstGeom>
          <a:ln>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3736EBAA-D447-F3C0-9D31-2F2B82609EB0}"/>
              </a:ext>
            </a:extLst>
          </p:cNvPr>
          <p:cNvCxnSpPr>
            <a:cxnSpLocks/>
          </p:cNvCxnSpPr>
          <p:nvPr/>
        </p:nvCxnSpPr>
        <p:spPr>
          <a:xfrm>
            <a:off x="6382673" y="2402838"/>
            <a:ext cx="0" cy="1280013"/>
          </a:xfrm>
          <a:prstGeom prst="straightConnector1">
            <a:avLst/>
          </a:prstGeom>
          <a:ln>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D95844BB-2CFD-931E-5E2B-47B203518CB2}"/>
              </a:ext>
            </a:extLst>
          </p:cNvPr>
          <p:cNvSpPr txBox="1"/>
          <p:nvPr/>
        </p:nvSpPr>
        <p:spPr>
          <a:xfrm>
            <a:off x="5899791" y="2675433"/>
            <a:ext cx="964397" cy="396000"/>
          </a:xfrm>
          <a:prstGeom prst="rect">
            <a:avLst/>
          </a:prstGeom>
          <a:solidFill>
            <a:srgbClr val="F2F2F2"/>
          </a:solidFill>
        </p:spPr>
        <p:txBody>
          <a:bodyPr wrap="square" lIns="0" tIns="0" rIns="0" bIns="0" rtlCol="0" anchor="ctr" anchorCtr="0">
            <a:noAutofit/>
          </a:bodyPr>
          <a:lstStyle/>
          <a:p>
            <a:pPr algn="ctr">
              <a:lnSpc>
                <a:spcPct val="90000"/>
              </a:lnSpc>
            </a:pPr>
            <a:r>
              <a:rPr kumimoji="1" lang="en-IN" sz="900" dirty="0"/>
              <a:t>Changes are applied in a local transaction</a:t>
            </a:r>
          </a:p>
        </p:txBody>
      </p:sp>
      <p:cxnSp>
        <p:nvCxnSpPr>
          <p:cNvPr id="60" name="Straight Arrow Connector 59">
            <a:extLst>
              <a:ext uri="{FF2B5EF4-FFF2-40B4-BE49-F238E27FC236}">
                <a16:creationId xmlns:a16="http://schemas.microsoft.com/office/drawing/2014/main" id="{F887B05B-5006-30CC-4F00-4B348A456BCD}"/>
              </a:ext>
            </a:extLst>
          </p:cNvPr>
          <p:cNvCxnSpPr>
            <a:cxnSpLocks/>
          </p:cNvCxnSpPr>
          <p:nvPr/>
        </p:nvCxnSpPr>
        <p:spPr>
          <a:xfrm>
            <a:off x="4352948" y="2443371"/>
            <a:ext cx="0" cy="1165796"/>
          </a:xfrm>
          <a:prstGeom prst="straightConnector1">
            <a:avLst/>
          </a:prstGeom>
          <a:ln>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07" name="TextBox 106">
            <a:extLst>
              <a:ext uri="{FF2B5EF4-FFF2-40B4-BE49-F238E27FC236}">
                <a16:creationId xmlns:a16="http://schemas.microsoft.com/office/drawing/2014/main" id="{1CCFBC4D-2756-A77D-115B-C1E5006A686B}"/>
              </a:ext>
            </a:extLst>
          </p:cNvPr>
          <p:cNvSpPr txBox="1"/>
          <p:nvPr/>
        </p:nvSpPr>
        <p:spPr>
          <a:xfrm>
            <a:off x="3858066" y="3184971"/>
            <a:ext cx="988369" cy="288006"/>
          </a:xfrm>
          <a:prstGeom prst="rect">
            <a:avLst/>
          </a:prstGeom>
          <a:solidFill>
            <a:srgbClr val="F2F2F2"/>
          </a:solidFill>
        </p:spPr>
        <p:txBody>
          <a:bodyPr wrap="square" lIns="0" tIns="0" rIns="0" bIns="0" rtlCol="0" anchor="ctr" anchorCtr="0">
            <a:noAutofit/>
          </a:bodyPr>
          <a:lstStyle/>
          <a:p>
            <a:pPr algn="ctr"/>
            <a:r>
              <a:rPr kumimoji="1" lang="en-IN" sz="900" dirty="0"/>
              <a:t>Update </a:t>
            </a:r>
            <a:r>
              <a:rPr kumimoji="1" lang="en-IN" sz="800" dirty="0"/>
              <a:t>confirmed_flush_lsn</a:t>
            </a:r>
            <a:endParaRPr kumimoji="1" lang="en-IN" sz="900" dirty="0"/>
          </a:p>
        </p:txBody>
      </p:sp>
      <p:cxnSp>
        <p:nvCxnSpPr>
          <p:cNvPr id="70" name="Straight Arrow Connector 69">
            <a:extLst>
              <a:ext uri="{FF2B5EF4-FFF2-40B4-BE49-F238E27FC236}">
                <a16:creationId xmlns:a16="http://schemas.microsoft.com/office/drawing/2014/main" id="{17E398B6-C060-1E0C-0295-ABA0E9451D13}"/>
              </a:ext>
            </a:extLst>
          </p:cNvPr>
          <p:cNvCxnSpPr>
            <a:cxnSpLocks/>
          </p:cNvCxnSpPr>
          <p:nvPr/>
        </p:nvCxnSpPr>
        <p:spPr>
          <a:xfrm flipH="1">
            <a:off x="592264" y="3282074"/>
            <a:ext cx="468000" cy="0"/>
          </a:xfrm>
          <a:prstGeom prst="straightConnector1">
            <a:avLst/>
          </a:prstGeom>
          <a:ln>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70560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5DFE61-6C37-A640-5E32-67F3DB892F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A0D6F4-4EE4-E156-EDBB-1C2C3ED81B1E}"/>
              </a:ext>
            </a:extLst>
          </p:cNvPr>
          <p:cNvSpPr>
            <a:spLocks noGrp="1"/>
          </p:cNvSpPr>
          <p:nvPr>
            <p:ph type="title"/>
          </p:nvPr>
        </p:nvSpPr>
        <p:spPr/>
        <p:txBody>
          <a:bodyPr/>
          <a:lstStyle/>
          <a:p>
            <a:r>
              <a:rPr lang="en-IN" dirty="0"/>
              <a:t>Lifecycle of Tuple</a:t>
            </a:r>
          </a:p>
        </p:txBody>
      </p:sp>
      <p:sp>
        <p:nvSpPr>
          <p:cNvPr id="3" name="TextBox 2">
            <a:extLst>
              <a:ext uri="{FF2B5EF4-FFF2-40B4-BE49-F238E27FC236}">
                <a16:creationId xmlns:a16="http://schemas.microsoft.com/office/drawing/2014/main" id="{1A473713-20A6-593E-1BE8-6FF1A54ACCED}"/>
              </a:ext>
            </a:extLst>
          </p:cNvPr>
          <p:cNvSpPr txBox="1"/>
          <p:nvPr/>
        </p:nvSpPr>
        <p:spPr>
          <a:xfrm>
            <a:off x="359455" y="996030"/>
            <a:ext cx="8121116" cy="2294603"/>
          </a:xfrm>
          <a:prstGeom prst="rect">
            <a:avLst/>
          </a:prstGeom>
          <a:noFill/>
        </p:spPr>
        <p:txBody>
          <a:bodyPr wrap="square" rtlCol="0">
            <a:spAutoFit/>
          </a:bodyPr>
          <a:lstStyle/>
          <a:p>
            <a:pPr>
              <a:lnSpc>
                <a:spcPct val="110000"/>
              </a:lnSpc>
            </a:pPr>
            <a:r>
              <a:rPr lang="en-IN" dirty="0"/>
              <a:t>Let us consider the following setup:</a:t>
            </a:r>
          </a:p>
          <a:p>
            <a:pPr marL="285750" indent="-285750">
              <a:lnSpc>
                <a:spcPct val="110000"/>
              </a:lnSpc>
              <a:buSzPct val="120000"/>
              <a:buFont typeface="Arial" panose="020B0604020202020204" pitchFamily="34" charset="0"/>
              <a:buChar char="●"/>
            </a:pPr>
            <a:r>
              <a:rPr lang="en-IN" dirty="0"/>
              <a:t>A publication is created for table </a:t>
            </a:r>
            <a:r>
              <a:rPr lang="en-IN" i="1" dirty="0"/>
              <a:t>users</a:t>
            </a:r>
            <a:r>
              <a:rPr lang="en-IN" dirty="0"/>
              <a:t> at Publisher Node.</a:t>
            </a:r>
            <a:br>
              <a:rPr lang="en-IN" dirty="0"/>
            </a:br>
            <a:r>
              <a:rPr lang="en-IN" sz="1600" dirty="0">
                <a:latin typeface="Courier New" panose="02070309020205020404" pitchFamily="49" charset="0"/>
                <a:cs typeface="Courier New" panose="02070309020205020404" pitchFamily="49" charset="0"/>
              </a:rPr>
              <a:t>CREATE PUBLICATION pub FOR TABLE users</a:t>
            </a:r>
          </a:p>
          <a:p>
            <a:pPr marL="285750" indent="-285750">
              <a:lnSpc>
                <a:spcPct val="110000"/>
              </a:lnSpc>
              <a:buSzPct val="120000"/>
              <a:buFont typeface="Arial" panose="020B0604020202020204" pitchFamily="34" charset="0"/>
              <a:buChar char="●"/>
            </a:pPr>
            <a:r>
              <a:rPr lang="en-IN" dirty="0"/>
              <a:t>A subscription is created at Subscriber Node.</a:t>
            </a:r>
            <a:br>
              <a:rPr lang="en-IN" dirty="0"/>
            </a:br>
            <a:r>
              <a:rPr kumimoji="1" lang="en-IN" sz="1600" dirty="0">
                <a:latin typeface="Courier New" panose="02070309020205020404" pitchFamily="49" charset="0"/>
                <a:cs typeface="Courier New" panose="02070309020205020404" pitchFamily="49" charset="0"/>
              </a:rPr>
              <a:t>CREATE SUBSCRIPTION sub 'connection_str' PUBLICATION pub;</a:t>
            </a:r>
            <a:endParaRPr lang="en-IN" dirty="0"/>
          </a:p>
          <a:p>
            <a:pPr algn="l">
              <a:lnSpc>
                <a:spcPct val="110000"/>
              </a:lnSpc>
              <a:spcBef>
                <a:spcPts val="1200"/>
              </a:spcBef>
            </a:pPr>
            <a:r>
              <a:rPr kumimoji="1" lang="en-IN" dirty="0"/>
              <a:t>Now we execute the following transaction in the Publisher Node.</a:t>
            </a:r>
          </a:p>
          <a:p>
            <a:pPr algn="l">
              <a:lnSpc>
                <a:spcPct val="110000"/>
              </a:lnSpc>
            </a:pPr>
            <a:endParaRPr kumimoji="1" lang="en-IN" dirty="0"/>
          </a:p>
        </p:txBody>
      </p:sp>
      <p:sp>
        <p:nvSpPr>
          <p:cNvPr id="5" name="Callout: Line 4">
            <a:extLst>
              <a:ext uri="{FF2B5EF4-FFF2-40B4-BE49-F238E27FC236}">
                <a16:creationId xmlns:a16="http://schemas.microsoft.com/office/drawing/2014/main" id="{187D20E8-B3F9-A587-B54B-4E741B896810}"/>
              </a:ext>
            </a:extLst>
          </p:cNvPr>
          <p:cNvSpPr/>
          <p:nvPr/>
        </p:nvSpPr>
        <p:spPr>
          <a:xfrm>
            <a:off x="494400" y="3019592"/>
            <a:ext cx="5652000" cy="828000"/>
          </a:xfrm>
          <a:prstGeom prst="borderCallout1">
            <a:avLst>
              <a:gd name="adj1" fmla="val 100588"/>
              <a:gd name="adj2" fmla="val 50918"/>
              <a:gd name="adj3" fmla="val 100396"/>
              <a:gd name="adj4" fmla="val 51114"/>
            </a:avLst>
          </a:prstGeom>
          <a:solidFill>
            <a:schemeClr val="tx1">
              <a:lumMod val="75000"/>
              <a:lumOff val="25000"/>
            </a:schemeClr>
          </a:solidFill>
          <a:ln w="25400" cap="flat" cmpd="sng" algn="ctr">
            <a:noFill/>
            <a:prstDash val="solid"/>
            <a:miter lim="800000"/>
          </a:ln>
          <a:effectLst/>
        </p:spPr>
        <p:txBody>
          <a:bodyPr lIns="72000" tIns="36000" rIns="36000" bIns="36000" rtlCol="0" anchor="ctr" anchorCtr="0"/>
          <a:lstStyle/>
          <a:p>
            <a:r>
              <a:rPr kumimoji="1" lang="en-IN" sz="1400" dirty="0">
                <a:solidFill>
                  <a:schemeClr val="bg1"/>
                </a:solidFill>
                <a:latin typeface="Courier New" panose="02070309020205020404" pitchFamily="49" charset="0"/>
                <a:cs typeface="Courier New" panose="02070309020205020404" pitchFamily="49" charset="0"/>
              </a:rPr>
              <a:t>BEGIN;</a:t>
            </a:r>
          </a:p>
          <a:p>
            <a:r>
              <a:rPr kumimoji="1" lang="en-IN" sz="1400" dirty="0">
                <a:solidFill>
                  <a:schemeClr val="bg1"/>
                </a:solidFill>
                <a:latin typeface="Courier New" panose="02070309020205020404" pitchFamily="49" charset="0"/>
                <a:cs typeface="Courier New" panose="02070309020205020404" pitchFamily="49" charset="0"/>
              </a:rPr>
              <a:t>INSERT INTO users (id, name) VALUES (1, 'Random');</a:t>
            </a:r>
          </a:p>
          <a:p>
            <a:r>
              <a:rPr kumimoji="1" lang="en-IN" sz="1400" dirty="0">
                <a:solidFill>
                  <a:schemeClr val="bg1"/>
                </a:solidFill>
                <a:latin typeface="Courier New" panose="02070309020205020404" pitchFamily="49" charset="0"/>
                <a:cs typeface="Courier New" panose="02070309020205020404" pitchFamily="49" charset="0"/>
              </a:rPr>
              <a:t>COMMIT</a:t>
            </a:r>
            <a:endParaRPr kumimoji="1" lang="en-US" sz="1400" kern="0" dirty="0">
              <a:solidFill>
                <a:schemeClr val="bg1"/>
              </a:solidFill>
              <a:latin typeface="Courier New" panose="02070309020205020404" pitchFamily="49" charset="0"/>
              <a:ea typeface="Open Sans" panose="020B0606030504020204" pitchFamily="34" charset="0"/>
              <a:cs typeface="Courier New" panose="02070309020205020404" pitchFamily="49" charset="0"/>
            </a:endParaRPr>
          </a:p>
        </p:txBody>
      </p:sp>
      <p:sp>
        <p:nvSpPr>
          <p:cNvPr id="7" name="TextBox 6">
            <a:extLst>
              <a:ext uri="{FF2B5EF4-FFF2-40B4-BE49-F238E27FC236}">
                <a16:creationId xmlns:a16="http://schemas.microsoft.com/office/drawing/2014/main" id="{ECB53BF0-1B25-DE99-A06C-40B47D3DEB6A}"/>
              </a:ext>
            </a:extLst>
          </p:cNvPr>
          <p:cNvSpPr txBox="1"/>
          <p:nvPr/>
        </p:nvSpPr>
        <p:spPr>
          <a:xfrm>
            <a:off x="364708" y="4045870"/>
            <a:ext cx="5959892" cy="646331"/>
          </a:xfrm>
          <a:prstGeom prst="rect">
            <a:avLst/>
          </a:prstGeom>
          <a:noFill/>
        </p:spPr>
        <p:txBody>
          <a:bodyPr wrap="square">
            <a:spAutoFit/>
          </a:bodyPr>
          <a:lstStyle/>
          <a:p>
            <a:pPr>
              <a:buNone/>
            </a:pPr>
            <a:r>
              <a:rPr lang="en-IN" dirty="0"/>
              <a:t>Let’s follow how this tuple travels through the logical replication pipeline.</a:t>
            </a:r>
          </a:p>
        </p:txBody>
      </p:sp>
      <p:pic>
        <p:nvPicPr>
          <p:cNvPr id="6" name="Graphic 5">
            <a:extLst>
              <a:ext uri="{FF2B5EF4-FFF2-40B4-BE49-F238E27FC236}">
                <a16:creationId xmlns:a16="http://schemas.microsoft.com/office/drawing/2014/main" id="{4F25C550-D32F-F559-D8AC-C1C419F1EC7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62807" y="1473200"/>
            <a:ext cx="2115520" cy="3670300"/>
          </a:xfrm>
          <a:prstGeom prst="rect">
            <a:avLst/>
          </a:prstGeom>
        </p:spPr>
      </p:pic>
    </p:spTree>
    <p:extLst>
      <p:ext uri="{BB962C8B-B14F-4D97-AF65-F5344CB8AC3E}">
        <p14:creationId xmlns:p14="http://schemas.microsoft.com/office/powerpoint/2010/main" val="3662614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DF3FD-5E9B-56C4-1230-B927D16F53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DE8E4F-823F-2B96-3F6B-5E5374E5365D}"/>
              </a:ext>
            </a:extLst>
          </p:cNvPr>
          <p:cNvSpPr>
            <a:spLocks noGrp="1"/>
          </p:cNvSpPr>
          <p:nvPr>
            <p:ph type="title"/>
          </p:nvPr>
        </p:nvSpPr>
        <p:spPr/>
        <p:txBody>
          <a:bodyPr/>
          <a:lstStyle/>
          <a:p>
            <a:r>
              <a:rPr lang="en-IN" dirty="0"/>
              <a:t>WAL generation</a:t>
            </a:r>
          </a:p>
        </p:txBody>
      </p:sp>
      <p:sp>
        <p:nvSpPr>
          <p:cNvPr id="3" name="Text Placeholder 2">
            <a:extLst>
              <a:ext uri="{FF2B5EF4-FFF2-40B4-BE49-F238E27FC236}">
                <a16:creationId xmlns:a16="http://schemas.microsoft.com/office/drawing/2014/main" id="{DC50EE55-37E8-AB85-F644-D04B3638088D}"/>
              </a:ext>
            </a:extLst>
          </p:cNvPr>
          <p:cNvSpPr>
            <a:spLocks noGrp="1"/>
          </p:cNvSpPr>
          <p:nvPr>
            <p:ph type="body" sz="quarter" idx="14"/>
          </p:nvPr>
        </p:nvSpPr>
        <p:spPr>
          <a:xfrm>
            <a:off x="229767" y="869300"/>
            <a:ext cx="7739999" cy="4062651"/>
          </a:xfrm>
        </p:spPr>
        <p:txBody>
          <a:bodyPr/>
          <a:lstStyle/>
          <a:p>
            <a:pPr>
              <a:buClr>
                <a:srgbClr val="FF9225"/>
              </a:buClr>
            </a:pPr>
            <a:r>
              <a:rPr lang="en-IN" sz="1200" b="1" dirty="0"/>
              <a:t>BEGIN</a:t>
            </a:r>
          </a:p>
          <a:p>
            <a:pPr marL="444500" lvl="1" indent="-223838">
              <a:buClr>
                <a:schemeClr val="tx1"/>
              </a:buClr>
            </a:pPr>
            <a:r>
              <a:rPr lang="en-IN" sz="1200" dirty="0"/>
              <a:t>Starts a new transaction context in the backend process.</a:t>
            </a:r>
          </a:p>
          <a:p>
            <a:pPr marL="444500" lvl="1" indent="-223838">
              <a:buClr>
                <a:schemeClr val="tx1"/>
              </a:buClr>
            </a:pPr>
            <a:r>
              <a:rPr lang="en-IN" sz="1200" dirty="0"/>
              <a:t>No data change has occurred yet. No WAL record is generated at this stage.</a:t>
            </a:r>
          </a:p>
          <a:p>
            <a:pPr>
              <a:buClr>
                <a:srgbClr val="FF9225"/>
              </a:buClr>
            </a:pPr>
            <a:r>
              <a:rPr lang="en-IN" sz="1200" b="1" dirty="0"/>
              <a:t>INSERT</a:t>
            </a:r>
          </a:p>
          <a:p>
            <a:pPr marL="444500" lvl="1" indent="-223838">
              <a:buClr>
                <a:schemeClr val="tx1"/>
              </a:buClr>
            </a:pPr>
            <a:r>
              <a:rPr lang="en-IN" sz="1200" dirty="0"/>
              <a:t>The required heap page of the users table is loaded into shared buffers, the new tuple </a:t>
            </a:r>
            <a:br>
              <a:rPr lang="en-IN" sz="1200" dirty="0"/>
            </a:br>
            <a:r>
              <a:rPr lang="en-IN" sz="1200" i="1" dirty="0"/>
              <a:t>(1, 'Random’) </a:t>
            </a:r>
            <a:r>
              <a:rPr lang="en-IN" sz="1200" dirty="0"/>
              <a:t>is created in memory, and the page is marked dirty.</a:t>
            </a:r>
          </a:p>
          <a:p>
            <a:pPr marL="444500" lvl="1" indent="-223838">
              <a:buClr>
                <a:schemeClr val="tx1"/>
              </a:buClr>
            </a:pPr>
            <a:r>
              <a:rPr lang="en-IN" sz="1200" dirty="0"/>
              <a:t>A corresponding WAL record describing the INSERT is generated and written to WAL buffers.</a:t>
            </a:r>
          </a:p>
          <a:p>
            <a:pPr marL="444500" lvl="1" indent="-223838">
              <a:buClr>
                <a:schemeClr val="tx1"/>
              </a:buClr>
            </a:pPr>
            <a:r>
              <a:rPr lang="en-IN" sz="1200" dirty="0"/>
              <a:t>The change is visible only within this transaction.</a:t>
            </a:r>
          </a:p>
          <a:p>
            <a:pPr>
              <a:buClr>
                <a:srgbClr val="FF9225"/>
              </a:buClr>
            </a:pPr>
            <a:r>
              <a:rPr lang="en-IN" sz="1200" b="1" dirty="0"/>
              <a:t>COMMIT</a:t>
            </a:r>
          </a:p>
          <a:p>
            <a:pPr marL="444500" lvl="1" indent="-223838">
              <a:buClr>
                <a:schemeClr val="tx1"/>
              </a:buClr>
            </a:pPr>
            <a:r>
              <a:rPr lang="en-IN" sz="1200" dirty="0"/>
              <a:t>PostgreSQL appends a COMMIT record to WAL.</a:t>
            </a:r>
          </a:p>
          <a:p>
            <a:pPr marL="444500" lvl="1" indent="-223838">
              <a:buClr>
                <a:schemeClr val="tx1"/>
              </a:buClr>
            </a:pPr>
            <a:r>
              <a:rPr lang="en-IN" sz="1200" dirty="0"/>
              <a:t>WAL is flushed to disk up to the COMMIT LSN. Only after this flush completes is the </a:t>
            </a:r>
            <a:br>
              <a:rPr lang="en-IN" sz="1200" dirty="0"/>
            </a:br>
            <a:r>
              <a:rPr lang="en-IN" sz="1200" dirty="0"/>
              <a:t>transaction durable.</a:t>
            </a:r>
          </a:p>
          <a:p>
            <a:pPr marL="444500" lvl="1" indent="-223838">
              <a:buClr>
                <a:schemeClr val="tx1"/>
              </a:buClr>
            </a:pPr>
            <a:r>
              <a:rPr lang="en-IN" sz="1200" dirty="0"/>
              <a:t>The heap page containing the inserted row may remain in shared buffers. Dirty pages</a:t>
            </a:r>
            <a:br>
              <a:rPr lang="en-IN" sz="1200" dirty="0"/>
            </a:br>
            <a:r>
              <a:rPr lang="en-IN" sz="1200" dirty="0"/>
              <a:t>are written to disk later by the background writer or checkpointer.</a:t>
            </a:r>
          </a:p>
          <a:p>
            <a:pPr>
              <a:buClr>
                <a:srgbClr val="FF9225"/>
              </a:buClr>
            </a:pPr>
            <a:r>
              <a:rPr lang="en-IN" sz="1200" b="1" dirty="0"/>
              <a:t>Log Sequence Number (LSN)</a:t>
            </a:r>
          </a:p>
          <a:p>
            <a:pPr marL="444500" lvl="1" indent="-223838">
              <a:buClr>
                <a:schemeClr val="tx1"/>
              </a:buClr>
            </a:pPr>
            <a:r>
              <a:rPr lang="en-IN" sz="1200" dirty="0"/>
              <a:t>Every WAL record is assigned an LSN. The LSN represents the position of the record </a:t>
            </a:r>
            <a:br>
              <a:rPr lang="en-IN" sz="1200" dirty="0"/>
            </a:br>
            <a:r>
              <a:rPr lang="en-IN" sz="1200" dirty="0"/>
              <a:t>in the WAL stream.</a:t>
            </a:r>
          </a:p>
        </p:txBody>
      </p:sp>
      <p:pic>
        <p:nvPicPr>
          <p:cNvPr id="9" name="Picture 8">
            <a:extLst>
              <a:ext uri="{FF2B5EF4-FFF2-40B4-BE49-F238E27FC236}">
                <a16:creationId xmlns:a16="http://schemas.microsoft.com/office/drawing/2014/main" id="{88529873-E4DC-66C4-9B48-CF2F2C3A34A2}"/>
              </a:ext>
            </a:extLst>
          </p:cNvPr>
          <p:cNvPicPr>
            <a:picLocks noChangeAspect="1"/>
          </p:cNvPicPr>
          <p:nvPr/>
        </p:nvPicPr>
        <p:blipFill>
          <a:blip r:embed="rId3">
            <a:extLst>
              <a:ext uri="{28A0092B-C50C-407E-A947-70E740481C1C}">
                <a14:useLocalDpi xmlns:a14="http://schemas.microsoft.com/office/drawing/2010/main" val="0"/>
              </a:ext>
            </a:extLst>
          </a:blip>
          <a:srcRect b="37288"/>
          <a:stretch>
            <a:fillRect/>
          </a:stretch>
        </p:blipFill>
        <p:spPr>
          <a:xfrm>
            <a:off x="7029450" y="1326176"/>
            <a:ext cx="2114550" cy="3817324"/>
          </a:xfrm>
          <a:prstGeom prst="rect">
            <a:avLst/>
          </a:prstGeom>
        </p:spPr>
      </p:pic>
    </p:spTree>
    <p:extLst>
      <p:ext uri="{BB962C8B-B14F-4D97-AF65-F5344CB8AC3E}">
        <p14:creationId xmlns:p14="http://schemas.microsoft.com/office/powerpoint/2010/main" val="3416436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65995-61CD-6202-E11D-4747B9B8BDBC}"/>
              </a:ext>
            </a:extLst>
          </p:cNvPr>
          <p:cNvSpPr>
            <a:spLocks noGrp="1"/>
          </p:cNvSpPr>
          <p:nvPr>
            <p:ph type="title"/>
          </p:nvPr>
        </p:nvSpPr>
        <p:spPr/>
        <p:txBody>
          <a:bodyPr/>
          <a:lstStyle/>
          <a:p>
            <a:r>
              <a:rPr lang="en-IN" dirty="0"/>
              <a:t>WAL generation</a:t>
            </a:r>
          </a:p>
        </p:txBody>
      </p:sp>
      <p:sp>
        <p:nvSpPr>
          <p:cNvPr id="3" name="Text Placeholder 2">
            <a:extLst>
              <a:ext uri="{FF2B5EF4-FFF2-40B4-BE49-F238E27FC236}">
                <a16:creationId xmlns:a16="http://schemas.microsoft.com/office/drawing/2014/main" id="{A7694C3D-1BE4-CC40-A837-9552E2401A91}"/>
              </a:ext>
            </a:extLst>
          </p:cNvPr>
          <p:cNvSpPr>
            <a:spLocks noGrp="1"/>
          </p:cNvSpPr>
          <p:nvPr>
            <p:ph type="body" sz="quarter" idx="14"/>
          </p:nvPr>
        </p:nvSpPr>
        <p:spPr>
          <a:xfrm>
            <a:off x="290917" y="942859"/>
            <a:ext cx="8677275" cy="246221"/>
          </a:xfrm>
        </p:spPr>
        <p:txBody>
          <a:bodyPr/>
          <a:lstStyle/>
          <a:p>
            <a:pPr marL="0" indent="0">
              <a:buNone/>
            </a:pPr>
            <a:r>
              <a:rPr lang="en-IN" sz="1600" dirty="0"/>
              <a:t>For the given transaction, we get the following WAL logs:</a:t>
            </a:r>
          </a:p>
        </p:txBody>
      </p:sp>
      <p:sp>
        <p:nvSpPr>
          <p:cNvPr id="4" name="Callout: Line 3">
            <a:extLst>
              <a:ext uri="{FF2B5EF4-FFF2-40B4-BE49-F238E27FC236}">
                <a16:creationId xmlns:a16="http://schemas.microsoft.com/office/drawing/2014/main" id="{11FB4F7C-3A7E-7AB7-A166-40DA0EC6903D}"/>
              </a:ext>
            </a:extLst>
          </p:cNvPr>
          <p:cNvSpPr/>
          <p:nvPr/>
        </p:nvSpPr>
        <p:spPr>
          <a:xfrm>
            <a:off x="290917" y="1288801"/>
            <a:ext cx="8369888" cy="1731871"/>
          </a:xfrm>
          <a:prstGeom prst="borderCallout1">
            <a:avLst>
              <a:gd name="adj1" fmla="val 100588"/>
              <a:gd name="adj2" fmla="val 50918"/>
              <a:gd name="adj3" fmla="val 100396"/>
              <a:gd name="adj4" fmla="val 51114"/>
            </a:avLst>
          </a:prstGeom>
          <a:solidFill>
            <a:schemeClr val="tx1">
              <a:lumMod val="75000"/>
              <a:lumOff val="25000"/>
            </a:schemeClr>
          </a:solidFill>
          <a:ln w="25400" cap="flat" cmpd="sng" algn="ctr">
            <a:noFill/>
            <a:prstDash val="solid"/>
            <a:miter lim="800000"/>
          </a:ln>
          <a:effectLst/>
        </p:spPr>
        <p:txBody>
          <a:bodyPr lIns="72000" tIns="72000" rIns="36000" bIns="0" rtlCol="0" anchor="t" anchorCtr="0"/>
          <a:lstStyle/>
          <a:p>
            <a:pPr defTabSz="914400">
              <a:lnSpc>
                <a:spcPct val="120000"/>
              </a:lnSpc>
            </a:pPr>
            <a:r>
              <a:rPr kumimoji="1" lang="en-US" altLang="ja-JP" sz="1200" dirty="0">
                <a:solidFill>
                  <a:schemeClr val="bg1"/>
                </a:solidFill>
                <a:latin typeface="Courier New" panose="02070309020205020404" pitchFamily="49" charset="0"/>
                <a:cs typeface="Courier New" panose="02070309020205020404" pitchFamily="49" charset="0"/>
              </a:rPr>
              <a:t>./pg_waldump publisher/pg_wal/000000010000000000000001 -s 0/175F100</a:t>
            </a:r>
          </a:p>
          <a:p>
            <a:pPr defTabSz="914400">
              <a:lnSpc>
                <a:spcPct val="120000"/>
              </a:lnSpc>
            </a:pPr>
            <a:endParaRPr kumimoji="1" lang="en-US" altLang="ja-JP" sz="1200" dirty="0">
              <a:solidFill>
                <a:schemeClr val="bg1"/>
              </a:solidFill>
              <a:latin typeface="Courier New" panose="02070309020205020404" pitchFamily="49" charset="0"/>
              <a:cs typeface="Courier New" panose="02070309020205020404" pitchFamily="49" charset="0"/>
            </a:endParaRPr>
          </a:p>
          <a:p>
            <a:pPr defTabSz="914400">
              <a:lnSpc>
                <a:spcPct val="120000"/>
              </a:lnSpc>
            </a:pPr>
            <a:r>
              <a:rPr kumimoji="1" lang="en-US" altLang="ja-JP" sz="1200" b="1" dirty="0">
                <a:solidFill>
                  <a:schemeClr val="bg1"/>
                </a:solidFill>
                <a:latin typeface="Courier New" panose="02070309020205020404" pitchFamily="49" charset="0"/>
                <a:cs typeface="Courier New" panose="02070309020205020404" pitchFamily="49" charset="0"/>
              </a:rPr>
              <a:t>rmgr: Heap        </a:t>
            </a:r>
            <a:r>
              <a:rPr kumimoji="1" lang="en-US" altLang="ja-JP" sz="1200" dirty="0">
                <a:solidFill>
                  <a:schemeClr val="bg1"/>
                </a:solidFill>
                <a:latin typeface="Courier New" panose="02070309020205020404" pitchFamily="49" charset="0"/>
                <a:cs typeface="Courier New" panose="02070309020205020404" pitchFamily="49" charset="0"/>
              </a:rPr>
              <a:t>len (rec/tot):     66/    66, </a:t>
            </a:r>
            <a:r>
              <a:rPr kumimoji="1" lang="en-US" altLang="ja-JP" sz="1200" b="1">
                <a:solidFill>
                  <a:schemeClr val="bg1"/>
                </a:solidFill>
                <a:latin typeface="Courier New" panose="02070309020205020404" pitchFamily="49" charset="0"/>
                <a:cs typeface="Courier New" panose="02070309020205020404" pitchFamily="49" charset="0"/>
              </a:rPr>
              <a:t>tx</a:t>
            </a:r>
            <a:r>
              <a:rPr kumimoji="1" lang="en-US" altLang="ja-JP" sz="1200" b="1" dirty="0">
                <a:solidFill>
                  <a:schemeClr val="bg1"/>
                </a:solidFill>
                <a:latin typeface="Courier New" panose="02070309020205020404" pitchFamily="49" charset="0"/>
                <a:cs typeface="Courier New" panose="02070309020205020404" pitchFamily="49" charset="0"/>
              </a:rPr>
              <a:t>:        761</a:t>
            </a:r>
            <a:r>
              <a:rPr kumimoji="1" lang="en-US" altLang="ja-JP" sz="1200" dirty="0">
                <a:solidFill>
                  <a:schemeClr val="bg1"/>
                </a:solidFill>
                <a:latin typeface="Courier New" panose="02070309020205020404" pitchFamily="49" charset="0"/>
                <a:cs typeface="Courier New" panose="02070309020205020404" pitchFamily="49" charset="0"/>
              </a:rPr>
              <a:t>, </a:t>
            </a:r>
            <a:r>
              <a:rPr kumimoji="1" lang="en-US" altLang="ja-JP" sz="1200" b="1" dirty="0">
                <a:solidFill>
                  <a:schemeClr val="bg1"/>
                </a:solidFill>
                <a:latin typeface="Courier New" panose="02070309020205020404" pitchFamily="49" charset="0"/>
                <a:cs typeface="Courier New" panose="02070309020205020404" pitchFamily="49" charset="0"/>
              </a:rPr>
              <a:t>lsn: 0/0175F100</a:t>
            </a:r>
            <a:r>
              <a:rPr kumimoji="1" lang="en-US" altLang="ja-JP" sz="1200" dirty="0">
                <a:solidFill>
                  <a:schemeClr val="bg1"/>
                </a:solidFill>
                <a:latin typeface="Courier New" panose="02070309020205020404" pitchFamily="49" charset="0"/>
                <a:cs typeface="Courier New" panose="02070309020205020404" pitchFamily="49" charset="0"/>
              </a:rPr>
              <a:t>, </a:t>
            </a:r>
          </a:p>
          <a:p>
            <a:pPr defTabSz="914400">
              <a:lnSpc>
                <a:spcPct val="120000"/>
              </a:lnSpc>
            </a:pPr>
            <a:r>
              <a:rPr kumimoji="1" lang="en-US" altLang="ja-JP" sz="1200" dirty="0">
                <a:solidFill>
                  <a:schemeClr val="bg1"/>
                </a:solidFill>
                <a:latin typeface="Courier New" panose="02070309020205020404" pitchFamily="49" charset="0"/>
                <a:cs typeface="Courier New" panose="02070309020205020404" pitchFamily="49" charset="0"/>
              </a:rPr>
              <a:t>prev 0/0175F0C8, </a:t>
            </a:r>
            <a:r>
              <a:rPr kumimoji="1" lang="en-US" altLang="ja-JP" sz="1200" b="1" dirty="0">
                <a:solidFill>
                  <a:schemeClr val="bg1"/>
                </a:solidFill>
                <a:latin typeface="Courier New" panose="02070309020205020404" pitchFamily="49" charset="0"/>
                <a:cs typeface="Courier New" panose="02070309020205020404" pitchFamily="49" charset="0"/>
              </a:rPr>
              <a:t>desc: INSERT</a:t>
            </a:r>
            <a:r>
              <a:rPr kumimoji="1" lang="en-US" altLang="ja-JP" sz="1200" dirty="0">
                <a:solidFill>
                  <a:schemeClr val="bg1"/>
                </a:solidFill>
                <a:latin typeface="Courier New" panose="02070309020205020404" pitchFamily="49" charset="0"/>
                <a:cs typeface="Courier New" panose="02070309020205020404" pitchFamily="49" charset="0"/>
              </a:rPr>
              <a:t>+INIT off: 1, flags: 0x08, </a:t>
            </a:r>
            <a:r>
              <a:rPr kumimoji="1" lang="en-US" altLang="ja-JP" sz="1200" b="1" dirty="0">
                <a:solidFill>
                  <a:schemeClr val="bg1"/>
                </a:solidFill>
                <a:latin typeface="Courier New" panose="02070309020205020404" pitchFamily="49" charset="0"/>
                <a:cs typeface="Courier New" panose="02070309020205020404" pitchFamily="49" charset="0"/>
              </a:rPr>
              <a:t>blkref #0: </a:t>
            </a:r>
            <a:r>
              <a:rPr kumimoji="1" lang="en-US" altLang="ja-JP" sz="1200" b="1">
                <a:solidFill>
                  <a:schemeClr val="bg1"/>
                </a:solidFill>
                <a:latin typeface="Courier New" panose="02070309020205020404" pitchFamily="49" charset="0"/>
                <a:cs typeface="Courier New" panose="02070309020205020404" pitchFamily="49" charset="0"/>
              </a:rPr>
              <a:t>rel</a:t>
            </a:r>
            <a:r>
              <a:rPr kumimoji="1" lang="en-US" altLang="ja-JP" sz="1200" b="1" dirty="0">
                <a:solidFill>
                  <a:schemeClr val="bg1"/>
                </a:solidFill>
                <a:latin typeface="Courier New" panose="02070309020205020404" pitchFamily="49" charset="0"/>
                <a:cs typeface="Courier New" panose="02070309020205020404" pitchFamily="49" charset="0"/>
              </a:rPr>
              <a:t> 1663/5/16393 </a:t>
            </a:r>
            <a:r>
              <a:rPr kumimoji="1" lang="en-US" altLang="ja-JP" sz="1200" dirty="0">
                <a:solidFill>
                  <a:schemeClr val="bg1"/>
                </a:solidFill>
                <a:latin typeface="Courier New" panose="02070309020205020404" pitchFamily="49" charset="0"/>
                <a:cs typeface="Courier New" panose="02070309020205020404" pitchFamily="49" charset="0"/>
              </a:rPr>
              <a:t>blk 0</a:t>
            </a:r>
          </a:p>
          <a:p>
            <a:pPr defTabSz="914400">
              <a:lnSpc>
                <a:spcPct val="120000"/>
              </a:lnSpc>
            </a:pPr>
            <a:endParaRPr kumimoji="1" lang="en-US" altLang="ja-JP" sz="1200" dirty="0">
              <a:solidFill>
                <a:schemeClr val="bg1"/>
              </a:solidFill>
              <a:latin typeface="Courier New" panose="02070309020205020404" pitchFamily="49" charset="0"/>
              <a:cs typeface="Courier New" panose="02070309020205020404" pitchFamily="49" charset="0"/>
            </a:endParaRPr>
          </a:p>
          <a:p>
            <a:pPr defTabSz="914400">
              <a:lnSpc>
                <a:spcPct val="120000"/>
              </a:lnSpc>
            </a:pPr>
            <a:r>
              <a:rPr kumimoji="1" lang="en-US" altLang="ja-JP" sz="1200" b="1" dirty="0">
                <a:solidFill>
                  <a:schemeClr val="bg1"/>
                </a:solidFill>
                <a:latin typeface="Courier New" panose="02070309020205020404" pitchFamily="49" charset="0"/>
                <a:cs typeface="Courier New" panose="02070309020205020404" pitchFamily="49" charset="0"/>
              </a:rPr>
              <a:t>rmgr: Transaction </a:t>
            </a:r>
            <a:r>
              <a:rPr kumimoji="1" lang="en-US" altLang="ja-JP" sz="1200" dirty="0">
                <a:solidFill>
                  <a:schemeClr val="bg1"/>
                </a:solidFill>
                <a:latin typeface="Courier New" panose="02070309020205020404" pitchFamily="49" charset="0"/>
                <a:cs typeface="Courier New" panose="02070309020205020404" pitchFamily="49" charset="0"/>
              </a:rPr>
              <a:t>len (rec/tot):     46/    46, </a:t>
            </a:r>
            <a:r>
              <a:rPr kumimoji="1" lang="en-US" altLang="ja-JP" sz="1200" b="1" dirty="0">
                <a:solidFill>
                  <a:schemeClr val="bg1"/>
                </a:solidFill>
                <a:latin typeface="Courier New" panose="02070309020205020404" pitchFamily="49" charset="0"/>
                <a:cs typeface="Courier New" panose="02070309020205020404" pitchFamily="49" charset="0"/>
              </a:rPr>
              <a:t>tx:        761</a:t>
            </a:r>
            <a:r>
              <a:rPr kumimoji="1" lang="en-US" altLang="ja-JP" sz="1200" dirty="0">
                <a:solidFill>
                  <a:schemeClr val="bg1"/>
                </a:solidFill>
                <a:latin typeface="Courier New" panose="02070309020205020404" pitchFamily="49" charset="0"/>
                <a:cs typeface="Courier New" panose="02070309020205020404" pitchFamily="49" charset="0"/>
              </a:rPr>
              <a:t>, </a:t>
            </a:r>
            <a:r>
              <a:rPr kumimoji="1" lang="en-US" altLang="ja-JP" sz="1200" b="1" dirty="0">
                <a:solidFill>
                  <a:schemeClr val="bg1"/>
                </a:solidFill>
                <a:latin typeface="Courier New" panose="02070309020205020404" pitchFamily="49" charset="0"/>
                <a:cs typeface="Courier New" panose="02070309020205020404" pitchFamily="49" charset="0"/>
              </a:rPr>
              <a:t>lsn: 0/0175F148</a:t>
            </a:r>
            <a:r>
              <a:rPr kumimoji="1" lang="en-US" altLang="ja-JP" sz="1200" dirty="0">
                <a:solidFill>
                  <a:schemeClr val="bg1"/>
                </a:solidFill>
                <a:latin typeface="Courier New" panose="02070309020205020404" pitchFamily="49" charset="0"/>
                <a:cs typeface="Courier New" panose="02070309020205020404" pitchFamily="49" charset="0"/>
              </a:rPr>
              <a:t>, prev 0/0175F100, desc: </a:t>
            </a:r>
            <a:r>
              <a:rPr kumimoji="1" lang="en-US" altLang="ja-JP" sz="1200" b="1" dirty="0">
                <a:solidFill>
                  <a:schemeClr val="bg1"/>
                </a:solidFill>
                <a:latin typeface="Courier New" panose="02070309020205020404" pitchFamily="49" charset="0"/>
                <a:cs typeface="Courier New" panose="02070309020205020404" pitchFamily="49" charset="0"/>
              </a:rPr>
              <a:t>COMMIT</a:t>
            </a:r>
            <a:r>
              <a:rPr kumimoji="1" lang="en-US" altLang="ja-JP" sz="1200" dirty="0">
                <a:solidFill>
                  <a:schemeClr val="bg1"/>
                </a:solidFill>
                <a:latin typeface="Courier New" panose="02070309020205020404" pitchFamily="49" charset="0"/>
                <a:cs typeface="Courier New" panose="02070309020205020404" pitchFamily="49" charset="0"/>
              </a:rPr>
              <a:t> 2026-03-02 23:22:06.168562 IST</a:t>
            </a:r>
            <a:endParaRPr kumimoji="1" lang="en-US" sz="1200" kern="0" dirty="0">
              <a:solidFill>
                <a:schemeClr val="bg1"/>
              </a:solidFill>
              <a:latin typeface="Courier New" panose="02070309020205020404" pitchFamily="49" charset="0"/>
              <a:ea typeface="Open Sans" panose="020B0606030504020204" pitchFamily="34" charset="0"/>
              <a:cs typeface="Courier New" panose="02070309020205020404" pitchFamily="49" charset="0"/>
            </a:endParaRPr>
          </a:p>
        </p:txBody>
      </p:sp>
      <p:pic>
        <p:nvPicPr>
          <p:cNvPr id="6" name="Picture 5">
            <a:extLst>
              <a:ext uri="{FF2B5EF4-FFF2-40B4-BE49-F238E27FC236}">
                <a16:creationId xmlns:a16="http://schemas.microsoft.com/office/drawing/2014/main" id="{1C837BED-7A39-9EAA-12A1-ED83A4376345}"/>
              </a:ext>
            </a:extLst>
          </p:cNvPr>
          <p:cNvPicPr>
            <a:picLocks noChangeAspect="1"/>
          </p:cNvPicPr>
          <p:nvPr/>
        </p:nvPicPr>
        <p:blipFill>
          <a:blip r:embed="rId3"/>
          <a:stretch>
            <a:fillRect/>
          </a:stretch>
        </p:blipFill>
        <p:spPr>
          <a:xfrm>
            <a:off x="4122057" y="3077319"/>
            <a:ext cx="4846135" cy="1948230"/>
          </a:xfrm>
          <a:prstGeom prst="rect">
            <a:avLst/>
          </a:prstGeom>
        </p:spPr>
      </p:pic>
      <p:sp>
        <p:nvSpPr>
          <p:cNvPr id="7" name="Rectangle 6">
            <a:extLst>
              <a:ext uri="{FF2B5EF4-FFF2-40B4-BE49-F238E27FC236}">
                <a16:creationId xmlns:a16="http://schemas.microsoft.com/office/drawing/2014/main" id="{DA1834BE-E2A5-C145-7FF8-F61D1991EFD4}"/>
              </a:ext>
            </a:extLst>
          </p:cNvPr>
          <p:cNvSpPr/>
          <p:nvPr/>
        </p:nvSpPr>
        <p:spPr>
          <a:xfrm>
            <a:off x="4629554" y="3077319"/>
            <a:ext cx="2090560" cy="1349538"/>
          </a:xfrm>
          <a:prstGeom prst="rect">
            <a:avLst/>
          </a:prstGeom>
          <a:noFill/>
          <a:ln w="25400">
            <a:solidFill>
              <a:srgbClr val="F962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89266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38EDBEC-5C84-4343-BF6B-842B66D20244}"/>
              </a:ext>
            </a:extLst>
          </p:cNvPr>
          <p:cNvSpPr txBox="1"/>
          <p:nvPr/>
        </p:nvSpPr>
        <p:spPr>
          <a:xfrm>
            <a:off x="372040" y="1170553"/>
            <a:ext cx="4397225" cy="1402789"/>
          </a:xfrm>
          <a:prstGeom prst="rect">
            <a:avLst/>
          </a:prstGeom>
          <a:noFill/>
        </p:spPr>
        <p:txBody>
          <a:bodyPr wrap="square" lIns="0" tIns="0" rIns="0" bIns="0">
            <a:noAutofit/>
          </a:bodyPr>
          <a:lstStyle/>
          <a:p>
            <a:pPr marL="177796" indent="-177796" defTabSz="685766">
              <a:lnSpc>
                <a:spcPct val="110000"/>
              </a:lnSpc>
              <a:spcAft>
                <a:spcPts val="800"/>
              </a:spcAft>
              <a:buClr>
                <a:schemeClr val="tx1"/>
              </a:buClr>
              <a:buSzPct val="120000"/>
              <a:buFont typeface="Arial" panose="020B0604020202020204" pitchFamily="34" charset="0"/>
              <a:buChar char="●"/>
              <a:defRPr/>
            </a:pPr>
            <a:r>
              <a:rPr lang="en-AU" altLang="ja-JP" dirty="0">
                <a:latin typeface="Fujitsu Infinity Pro Bold" pitchFamily="2" charset="0"/>
              </a:rPr>
              <a:t>Introduction</a:t>
            </a:r>
          </a:p>
          <a:p>
            <a:pPr marL="177796" indent="-177796" defTabSz="685766">
              <a:lnSpc>
                <a:spcPct val="110000"/>
              </a:lnSpc>
              <a:spcAft>
                <a:spcPts val="800"/>
              </a:spcAft>
              <a:buClr>
                <a:schemeClr val="tx1"/>
              </a:buClr>
              <a:buSzPct val="120000"/>
              <a:buFont typeface="Arial" panose="020B0604020202020204" pitchFamily="34" charset="0"/>
              <a:buChar char="●"/>
              <a:defRPr/>
            </a:pPr>
            <a:r>
              <a:rPr lang="en-AU" altLang="ja-JP" dirty="0">
                <a:latin typeface="Fujitsu Infinity Pro Bold" pitchFamily="2" charset="0"/>
              </a:rPr>
              <a:t>Logical Replication Architecture</a:t>
            </a:r>
          </a:p>
          <a:p>
            <a:pPr marL="177796" indent="-177796" defTabSz="685766">
              <a:lnSpc>
                <a:spcPct val="110000"/>
              </a:lnSpc>
              <a:spcAft>
                <a:spcPts val="800"/>
              </a:spcAft>
              <a:buClr>
                <a:schemeClr val="tx1"/>
              </a:buClr>
              <a:buSzPct val="120000"/>
              <a:buFont typeface="Arial" panose="020B0604020202020204" pitchFamily="34" charset="0"/>
              <a:buChar char="●"/>
              <a:defRPr/>
            </a:pPr>
            <a:r>
              <a:rPr lang="en-AU" altLang="ja-JP" dirty="0">
                <a:latin typeface="Fujitsu Infinity Pro Bold" pitchFamily="2" charset="0"/>
              </a:rPr>
              <a:t>Lifecycle of a Tuple</a:t>
            </a:r>
          </a:p>
        </p:txBody>
      </p:sp>
      <p:sp>
        <p:nvSpPr>
          <p:cNvPr id="3" name="Title 2">
            <a:extLst>
              <a:ext uri="{FF2B5EF4-FFF2-40B4-BE49-F238E27FC236}">
                <a16:creationId xmlns:a16="http://schemas.microsoft.com/office/drawing/2014/main" id="{98626305-E476-93A6-4133-213F37ADA07F}"/>
              </a:ext>
            </a:extLst>
          </p:cNvPr>
          <p:cNvSpPr>
            <a:spLocks noGrp="1"/>
          </p:cNvSpPr>
          <p:nvPr>
            <p:ph type="ctrTitle"/>
          </p:nvPr>
        </p:nvSpPr>
        <p:spPr/>
        <p:txBody>
          <a:bodyPr/>
          <a:lstStyle/>
          <a:p>
            <a:r>
              <a:rPr lang="en-US" dirty="0"/>
              <a:t>Agenda</a:t>
            </a:r>
          </a:p>
        </p:txBody>
      </p:sp>
    </p:spTree>
    <p:extLst>
      <p:ext uri="{BB962C8B-B14F-4D97-AF65-F5344CB8AC3E}">
        <p14:creationId xmlns:p14="http://schemas.microsoft.com/office/powerpoint/2010/main" val="2805510950"/>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27F66A-FA4E-7089-B5F6-9D56130783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4B8851-3515-9519-708B-6D581AC894D5}"/>
              </a:ext>
            </a:extLst>
          </p:cNvPr>
          <p:cNvSpPr>
            <a:spLocks noGrp="1"/>
          </p:cNvSpPr>
          <p:nvPr>
            <p:ph type="title"/>
          </p:nvPr>
        </p:nvSpPr>
        <p:spPr/>
        <p:txBody>
          <a:bodyPr/>
          <a:lstStyle/>
          <a:p>
            <a:r>
              <a:rPr lang="en-IN" dirty="0"/>
              <a:t>Replication Slot</a:t>
            </a:r>
          </a:p>
        </p:txBody>
      </p:sp>
      <p:sp>
        <p:nvSpPr>
          <p:cNvPr id="6" name="Text Placeholder 5">
            <a:extLst>
              <a:ext uri="{FF2B5EF4-FFF2-40B4-BE49-F238E27FC236}">
                <a16:creationId xmlns:a16="http://schemas.microsoft.com/office/drawing/2014/main" id="{B12C9D3D-DC93-5A5C-5A29-AF8D760FB97C}"/>
              </a:ext>
            </a:extLst>
          </p:cNvPr>
          <p:cNvSpPr>
            <a:spLocks noGrp="1"/>
          </p:cNvSpPr>
          <p:nvPr>
            <p:ph type="body" sz="quarter" idx="14"/>
          </p:nvPr>
        </p:nvSpPr>
        <p:spPr>
          <a:xfrm>
            <a:off x="233362" y="995058"/>
            <a:ext cx="7139895" cy="3170099"/>
          </a:xfrm>
        </p:spPr>
        <p:txBody>
          <a:bodyPr/>
          <a:lstStyle/>
          <a:p>
            <a:pPr>
              <a:buClr>
                <a:srgbClr val="FF9225"/>
              </a:buClr>
            </a:pPr>
            <a:r>
              <a:rPr lang="en-IN" sz="1600" dirty="0"/>
              <a:t>PostgreSQL removes or recycles old WAL files periodically to prevent unlimited disk growth.</a:t>
            </a:r>
          </a:p>
          <a:p>
            <a:pPr>
              <a:buClr>
                <a:srgbClr val="FF9225"/>
              </a:buClr>
            </a:pPr>
            <a:r>
              <a:rPr lang="en-IN" sz="1600" dirty="0"/>
              <a:t>However, logical replication may still require older WAL records.</a:t>
            </a:r>
          </a:p>
          <a:p>
            <a:pPr>
              <a:buClr>
                <a:srgbClr val="FF9225"/>
              </a:buClr>
            </a:pPr>
            <a:r>
              <a:rPr lang="en-IN" sz="1600" dirty="0"/>
              <a:t>A replication slot ensures that the WAL needed for replication is retained until the subscriber consumes it.</a:t>
            </a:r>
          </a:p>
          <a:p>
            <a:pPr>
              <a:buClr>
                <a:srgbClr val="FF9225"/>
              </a:buClr>
            </a:pPr>
            <a:r>
              <a:rPr lang="en-IN" sz="1600" dirty="0"/>
              <a:t>Key fields</a:t>
            </a:r>
          </a:p>
          <a:p>
            <a:pPr lvl="1">
              <a:buClr>
                <a:schemeClr val="tx1"/>
              </a:buClr>
            </a:pPr>
            <a:r>
              <a:rPr lang="en-IN" sz="1600" b="1" dirty="0"/>
              <a:t>restart_lsn</a:t>
            </a:r>
            <a:br>
              <a:rPr lang="en-IN" sz="1600" dirty="0"/>
            </a:br>
            <a:r>
              <a:rPr lang="en-IN" sz="1600" dirty="0"/>
              <a:t>Oldest WAL location required for decoding</a:t>
            </a:r>
          </a:p>
          <a:p>
            <a:pPr lvl="1">
              <a:buClr>
                <a:schemeClr val="tx1"/>
              </a:buClr>
            </a:pPr>
            <a:r>
              <a:rPr lang="en-IN" sz="1600" b="1" dirty="0"/>
              <a:t>confirmed_flush_lsn</a:t>
            </a:r>
            <a:br>
              <a:rPr lang="en-IN" sz="1600" dirty="0"/>
            </a:br>
            <a:r>
              <a:rPr lang="en-IN" sz="1600" dirty="0"/>
              <a:t>Latest WAL location confirmed by the subscriber</a:t>
            </a:r>
          </a:p>
          <a:p>
            <a:endParaRPr lang="en-IN" sz="1600" dirty="0"/>
          </a:p>
        </p:txBody>
      </p:sp>
      <p:pic>
        <p:nvPicPr>
          <p:cNvPr id="10" name="Picture 9">
            <a:extLst>
              <a:ext uri="{FF2B5EF4-FFF2-40B4-BE49-F238E27FC236}">
                <a16:creationId xmlns:a16="http://schemas.microsoft.com/office/drawing/2014/main" id="{0E13190F-C7F9-722D-EEC5-777ED971ECEF}"/>
              </a:ext>
            </a:extLst>
          </p:cNvPr>
          <p:cNvPicPr>
            <a:picLocks noChangeAspect="1"/>
          </p:cNvPicPr>
          <p:nvPr/>
        </p:nvPicPr>
        <p:blipFill>
          <a:blip r:embed="rId3">
            <a:extLst>
              <a:ext uri="{28A0092B-C50C-407E-A947-70E740481C1C}">
                <a14:useLocalDpi xmlns:a14="http://schemas.microsoft.com/office/drawing/2010/main" val="0"/>
              </a:ext>
            </a:extLst>
          </a:blip>
          <a:srcRect r="-2293" b="24014"/>
          <a:stretch>
            <a:fillRect/>
          </a:stretch>
        </p:blipFill>
        <p:spPr>
          <a:xfrm>
            <a:off x="6516391" y="1272680"/>
            <a:ext cx="2627609" cy="3870820"/>
          </a:xfrm>
          <a:prstGeom prst="rect">
            <a:avLst/>
          </a:prstGeom>
        </p:spPr>
      </p:pic>
    </p:spTree>
    <p:extLst>
      <p:ext uri="{BB962C8B-B14F-4D97-AF65-F5344CB8AC3E}">
        <p14:creationId xmlns:p14="http://schemas.microsoft.com/office/powerpoint/2010/main" val="1276554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9D4CF-0D59-1038-53E4-3EC810648B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411FCD-5630-C9A6-155A-EF631737E7A0}"/>
              </a:ext>
            </a:extLst>
          </p:cNvPr>
          <p:cNvSpPr>
            <a:spLocks noGrp="1"/>
          </p:cNvSpPr>
          <p:nvPr>
            <p:ph type="title"/>
          </p:nvPr>
        </p:nvSpPr>
        <p:spPr/>
        <p:txBody>
          <a:bodyPr/>
          <a:lstStyle/>
          <a:p>
            <a:r>
              <a:rPr lang="en-IN" dirty="0"/>
              <a:t>Walsender</a:t>
            </a:r>
          </a:p>
        </p:txBody>
      </p:sp>
      <p:sp>
        <p:nvSpPr>
          <p:cNvPr id="6" name="Text Placeholder 5">
            <a:extLst>
              <a:ext uri="{FF2B5EF4-FFF2-40B4-BE49-F238E27FC236}">
                <a16:creationId xmlns:a16="http://schemas.microsoft.com/office/drawing/2014/main" id="{50D5D1F9-17E2-439D-4E2E-E9F17D454E67}"/>
              </a:ext>
            </a:extLst>
          </p:cNvPr>
          <p:cNvSpPr>
            <a:spLocks noGrp="1"/>
          </p:cNvSpPr>
          <p:nvPr>
            <p:ph type="body" sz="quarter" idx="14"/>
          </p:nvPr>
        </p:nvSpPr>
        <p:spPr>
          <a:xfrm>
            <a:off x="233362" y="995058"/>
            <a:ext cx="8677275" cy="3247043"/>
          </a:xfrm>
        </p:spPr>
        <p:txBody>
          <a:bodyPr/>
          <a:lstStyle/>
          <a:p>
            <a:r>
              <a:rPr lang="en-IN" sz="1600" dirty="0"/>
              <a:t>Walsender is a dedicated backend process on the publisher that reads WAL records and sends logical changes to subscribers.</a:t>
            </a:r>
          </a:p>
          <a:p>
            <a:r>
              <a:rPr lang="en-IN" sz="1600" dirty="0"/>
              <a:t>It is spawned when an apply worker sends a </a:t>
            </a:r>
            <a:r>
              <a:rPr lang="en-IN" sz="1600" i="1" dirty="0"/>
              <a:t>START_REPLICATION</a:t>
            </a:r>
            <a:r>
              <a:rPr lang="en-IN" sz="1600" dirty="0"/>
              <a:t> </a:t>
            </a:r>
            <a:br>
              <a:rPr lang="en-IN" sz="1600" dirty="0"/>
            </a:br>
            <a:r>
              <a:rPr lang="en-IN" sz="1600" dirty="0"/>
              <a:t>request to the publisher.</a:t>
            </a:r>
          </a:p>
          <a:p>
            <a:r>
              <a:rPr lang="en-IN" sz="1600" dirty="0"/>
              <a:t>Its responsibilities include:</a:t>
            </a:r>
          </a:p>
          <a:p>
            <a:pPr lvl="1">
              <a:buClr>
                <a:schemeClr val="tx1"/>
              </a:buClr>
            </a:pPr>
            <a:r>
              <a:rPr lang="en-IN" sz="1600" dirty="0"/>
              <a:t>Reads WAL from disk (pg_wal directory). </a:t>
            </a:r>
          </a:p>
          <a:p>
            <a:pPr lvl="1">
              <a:buClr>
                <a:schemeClr val="tx1"/>
              </a:buClr>
            </a:pPr>
            <a:r>
              <a:rPr lang="en-IN" sz="1600" dirty="0"/>
              <a:t>Uses logical decoding context to decode WAL records</a:t>
            </a:r>
          </a:p>
          <a:p>
            <a:pPr lvl="1">
              <a:buClr>
                <a:schemeClr val="tx1"/>
              </a:buClr>
            </a:pPr>
            <a:r>
              <a:rPr lang="en-IN" sz="1600" dirty="0"/>
              <a:t>Reassembles transactions using </a:t>
            </a:r>
            <a:r>
              <a:rPr lang="en-IN" sz="1600"/>
              <a:t>ReorderBuffer</a:t>
            </a:r>
            <a:endParaRPr lang="en-IN" sz="1600" dirty="0"/>
          </a:p>
          <a:p>
            <a:pPr lvl="1">
              <a:buClr>
                <a:schemeClr val="tx1"/>
              </a:buClr>
            </a:pPr>
            <a:r>
              <a:rPr lang="en-IN" sz="1600" dirty="0"/>
              <a:t>Passes decoded changes to the output plugin (e.g., pgoutput)</a:t>
            </a:r>
          </a:p>
          <a:p>
            <a:pPr lvl="1">
              <a:buClr>
                <a:schemeClr val="tx1"/>
              </a:buClr>
            </a:pPr>
            <a:r>
              <a:rPr lang="en-IN" sz="1600" dirty="0"/>
              <a:t>Sends formatted logical replication protocol messages </a:t>
            </a:r>
            <a:br>
              <a:rPr lang="en-IN" sz="1600" dirty="0"/>
            </a:br>
            <a:r>
              <a:rPr lang="en-IN" sz="1600" dirty="0"/>
              <a:t>to the subscriber</a:t>
            </a:r>
            <a:endParaRPr lang="en-IN" sz="1800" dirty="0"/>
          </a:p>
        </p:txBody>
      </p:sp>
      <p:pic>
        <p:nvPicPr>
          <p:cNvPr id="8" name="Picture 7">
            <a:extLst>
              <a:ext uri="{FF2B5EF4-FFF2-40B4-BE49-F238E27FC236}">
                <a16:creationId xmlns:a16="http://schemas.microsoft.com/office/drawing/2014/main" id="{6218C3A1-DCC9-ED36-AB2D-705C6C2DFC62}"/>
              </a:ext>
            </a:extLst>
          </p:cNvPr>
          <p:cNvPicPr>
            <a:picLocks noChangeAspect="1"/>
          </p:cNvPicPr>
          <p:nvPr/>
        </p:nvPicPr>
        <p:blipFill>
          <a:blip r:embed="rId2">
            <a:extLst>
              <a:ext uri="{28A0092B-C50C-407E-A947-70E740481C1C}">
                <a14:useLocalDpi xmlns:a14="http://schemas.microsoft.com/office/drawing/2010/main" val="0"/>
              </a:ext>
            </a:extLst>
          </a:blip>
          <a:srcRect b="38367"/>
          <a:stretch>
            <a:fillRect/>
          </a:stretch>
        </p:blipFill>
        <p:spPr>
          <a:xfrm>
            <a:off x="6516391" y="1272680"/>
            <a:ext cx="2540539" cy="3920821"/>
          </a:xfrm>
          <a:prstGeom prst="rect">
            <a:avLst/>
          </a:prstGeom>
        </p:spPr>
      </p:pic>
    </p:spTree>
    <p:extLst>
      <p:ext uri="{BB962C8B-B14F-4D97-AF65-F5344CB8AC3E}">
        <p14:creationId xmlns:p14="http://schemas.microsoft.com/office/powerpoint/2010/main" val="320061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EA8974-B984-A444-DCF2-5655F6A6CA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0EAD75-D654-D536-EA77-2AB46B844CF7}"/>
              </a:ext>
            </a:extLst>
          </p:cNvPr>
          <p:cNvSpPr>
            <a:spLocks noGrp="1"/>
          </p:cNvSpPr>
          <p:nvPr>
            <p:ph type="title"/>
          </p:nvPr>
        </p:nvSpPr>
        <p:spPr>
          <a:xfrm>
            <a:off x="229767" y="206605"/>
            <a:ext cx="7740000" cy="366254"/>
          </a:xfrm>
        </p:spPr>
        <p:txBody>
          <a:bodyPr/>
          <a:lstStyle/>
          <a:p>
            <a:r>
              <a:rPr lang="en-IN" dirty="0"/>
              <a:t>Walsender - </a:t>
            </a:r>
            <a:r>
              <a:rPr lang="en-IN" sz="2800" b="1" dirty="0"/>
              <a:t>Logical Decoding</a:t>
            </a:r>
            <a:endParaRPr lang="en-IN" dirty="0"/>
          </a:p>
        </p:txBody>
      </p:sp>
      <p:sp>
        <p:nvSpPr>
          <p:cNvPr id="6" name="Text Placeholder 5">
            <a:extLst>
              <a:ext uri="{FF2B5EF4-FFF2-40B4-BE49-F238E27FC236}">
                <a16:creationId xmlns:a16="http://schemas.microsoft.com/office/drawing/2014/main" id="{D7CD9162-1765-2FC7-793B-3C1143A3A3C7}"/>
              </a:ext>
            </a:extLst>
          </p:cNvPr>
          <p:cNvSpPr>
            <a:spLocks noGrp="1"/>
          </p:cNvSpPr>
          <p:nvPr>
            <p:ph type="body" sz="quarter" idx="14"/>
          </p:nvPr>
        </p:nvSpPr>
        <p:spPr>
          <a:xfrm>
            <a:off x="233362" y="995058"/>
            <a:ext cx="8677275" cy="3739485"/>
          </a:xfrm>
        </p:spPr>
        <p:txBody>
          <a:bodyPr/>
          <a:lstStyle/>
          <a:p>
            <a:r>
              <a:rPr lang="en-IN" sz="1600" dirty="0"/>
              <a:t>Logical decoding converts physical WAL records into logical row-level changes.</a:t>
            </a:r>
          </a:p>
          <a:p>
            <a:r>
              <a:rPr lang="en-IN" sz="1600" dirty="0"/>
              <a:t>How it works</a:t>
            </a:r>
          </a:p>
          <a:p>
            <a:pPr lvl="1">
              <a:buClr>
                <a:schemeClr val="tx1"/>
              </a:buClr>
            </a:pPr>
            <a:r>
              <a:rPr lang="en-IN" sz="1600" dirty="0"/>
              <a:t>WAL records read by Walsender are passed to the logical </a:t>
            </a:r>
            <a:br>
              <a:rPr lang="en-IN" sz="1600" dirty="0"/>
            </a:br>
            <a:r>
              <a:rPr lang="en-IN" sz="1600" dirty="0"/>
              <a:t>decoding framework</a:t>
            </a:r>
          </a:p>
          <a:p>
            <a:pPr lvl="1">
              <a:buClr>
                <a:schemeClr val="tx1"/>
              </a:buClr>
            </a:pPr>
            <a:r>
              <a:rPr lang="en-IN" sz="1600" dirty="0"/>
              <a:t>Each record is interpreted based on its resource manager (</a:t>
            </a:r>
            <a:r>
              <a:rPr lang="en-IN" sz="1600"/>
              <a:t>rmgr</a:t>
            </a:r>
            <a:r>
              <a:rPr lang="en-IN" sz="1600" dirty="0"/>
              <a:t>)</a:t>
            </a:r>
          </a:p>
          <a:p>
            <a:pPr lvl="1">
              <a:buClr>
                <a:schemeClr val="tx1"/>
              </a:buClr>
            </a:pPr>
            <a:r>
              <a:rPr lang="en-IN" sz="1600" dirty="0"/>
              <a:t>Heap WAL records generate logical operations such as</a:t>
            </a:r>
            <a:br>
              <a:rPr lang="en-IN" sz="1600" dirty="0"/>
            </a:br>
            <a:r>
              <a:rPr lang="en-IN" sz="1600" dirty="0"/>
              <a:t>INSERT, UPDATE, DELETE, TRUNCATE</a:t>
            </a:r>
          </a:p>
          <a:p>
            <a:pPr lvl="1">
              <a:buClr>
                <a:schemeClr val="tx1"/>
              </a:buClr>
            </a:pPr>
            <a:r>
              <a:rPr lang="en-IN" sz="1600" dirty="0"/>
              <a:t>Tuple data stored in WAL is reconstructed into </a:t>
            </a:r>
            <a:br>
              <a:rPr lang="en-IN" sz="1600" dirty="0"/>
            </a:br>
            <a:r>
              <a:rPr lang="en-IN" sz="1600" dirty="0"/>
              <a:t>a </a:t>
            </a:r>
            <a:r>
              <a:rPr lang="en-IN" sz="1600"/>
              <a:t>HeapTuple</a:t>
            </a:r>
            <a:endParaRPr lang="en-IN" sz="1600" dirty="0"/>
          </a:p>
          <a:p>
            <a:pPr lvl="1">
              <a:buClr>
                <a:schemeClr val="tx1"/>
              </a:buClr>
            </a:pPr>
            <a:r>
              <a:rPr lang="en-IN" sz="1600" dirty="0"/>
              <a:t>Logical changes are represented as </a:t>
            </a:r>
            <a:br>
              <a:rPr lang="en-IN" sz="1600" dirty="0"/>
            </a:br>
            <a:r>
              <a:rPr lang="en-IN" sz="1600"/>
              <a:t>ReorderBufferChange</a:t>
            </a:r>
            <a:r>
              <a:rPr lang="en-IN" sz="1600" dirty="0"/>
              <a:t> structures</a:t>
            </a:r>
          </a:p>
          <a:p>
            <a:pPr lvl="1">
              <a:buClr>
                <a:schemeClr val="tx1"/>
              </a:buClr>
            </a:pPr>
            <a:r>
              <a:rPr lang="en-IN" sz="1600" dirty="0"/>
              <a:t>Decoded changes are forwarded to the </a:t>
            </a:r>
            <a:br>
              <a:rPr lang="en-IN" sz="1600" dirty="0"/>
            </a:br>
            <a:r>
              <a:rPr lang="en-IN" sz="1600" dirty="0"/>
              <a:t>ReorderBuffer, where they are grouped by transaction.</a:t>
            </a:r>
          </a:p>
        </p:txBody>
      </p:sp>
      <p:pic>
        <p:nvPicPr>
          <p:cNvPr id="9" name="Picture 8">
            <a:extLst>
              <a:ext uri="{FF2B5EF4-FFF2-40B4-BE49-F238E27FC236}">
                <a16:creationId xmlns:a16="http://schemas.microsoft.com/office/drawing/2014/main" id="{7AEC2A8C-925F-A755-6DE7-86E5B97D25EE}"/>
              </a:ext>
            </a:extLst>
          </p:cNvPr>
          <p:cNvPicPr>
            <a:picLocks noChangeAspect="1"/>
          </p:cNvPicPr>
          <p:nvPr/>
        </p:nvPicPr>
        <p:blipFill>
          <a:blip r:embed="rId2">
            <a:extLst>
              <a:ext uri="{28A0092B-C50C-407E-A947-70E740481C1C}">
                <a14:useLocalDpi xmlns:a14="http://schemas.microsoft.com/office/drawing/2010/main" val="0"/>
              </a:ext>
            </a:extLst>
          </a:blip>
          <a:srcRect t="1" r="24657" b="47669"/>
          <a:stretch>
            <a:fillRect/>
          </a:stretch>
        </p:blipFill>
        <p:spPr>
          <a:xfrm>
            <a:off x="5850929" y="1291771"/>
            <a:ext cx="3293071" cy="3851730"/>
          </a:xfrm>
          <a:prstGeom prst="rect">
            <a:avLst/>
          </a:prstGeom>
        </p:spPr>
      </p:pic>
    </p:spTree>
    <p:extLst>
      <p:ext uri="{BB962C8B-B14F-4D97-AF65-F5344CB8AC3E}">
        <p14:creationId xmlns:p14="http://schemas.microsoft.com/office/powerpoint/2010/main" val="2546510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93DC2B-74A4-F36D-E951-F316948E37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10E86A-1DF5-8CDF-17D0-0B23226242F4}"/>
              </a:ext>
            </a:extLst>
          </p:cNvPr>
          <p:cNvSpPr>
            <a:spLocks noGrp="1"/>
          </p:cNvSpPr>
          <p:nvPr>
            <p:ph type="title"/>
          </p:nvPr>
        </p:nvSpPr>
        <p:spPr/>
        <p:txBody>
          <a:bodyPr/>
          <a:lstStyle/>
          <a:p>
            <a:r>
              <a:rPr lang="en-IN" dirty="0"/>
              <a:t>Walsender - ReorderBuffer</a:t>
            </a:r>
          </a:p>
        </p:txBody>
      </p:sp>
      <p:sp>
        <p:nvSpPr>
          <p:cNvPr id="3" name="Text Placeholder 2">
            <a:extLst>
              <a:ext uri="{FF2B5EF4-FFF2-40B4-BE49-F238E27FC236}">
                <a16:creationId xmlns:a16="http://schemas.microsoft.com/office/drawing/2014/main" id="{C5EA0986-FCFD-88A8-68CA-FB8284C5AC3B}"/>
              </a:ext>
            </a:extLst>
          </p:cNvPr>
          <p:cNvSpPr>
            <a:spLocks noGrp="1"/>
          </p:cNvSpPr>
          <p:nvPr>
            <p:ph type="body" sz="quarter" idx="14"/>
          </p:nvPr>
        </p:nvSpPr>
        <p:spPr>
          <a:xfrm>
            <a:off x="231776" y="950915"/>
            <a:ext cx="8677275" cy="3785652"/>
          </a:xfrm>
        </p:spPr>
        <p:txBody>
          <a:bodyPr/>
          <a:lstStyle/>
          <a:p>
            <a:r>
              <a:rPr lang="en-IN" sz="1600" dirty="0"/>
              <a:t>WAL records are written to disk in sequential order and are also read sequentially during decoding.</a:t>
            </a:r>
            <a:br>
              <a:rPr lang="en-IN" sz="1600" dirty="0"/>
            </a:br>
            <a:r>
              <a:rPr lang="en-IN" sz="1600" dirty="0"/>
              <a:t>However, because multiple transactions may execute concurrently, their WAL records can become interleaved.</a:t>
            </a:r>
          </a:p>
          <a:p>
            <a:r>
              <a:rPr lang="en-IN" sz="1600" dirty="0"/>
              <a:t>ReorderBuffer collects interleaved WAL changes, assembles full transactions, and emits them atomically at commit. </a:t>
            </a:r>
          </a:p>
          <a:p>
            <a:r>
              <a:rPr lang="en-IN" sz="1600" dirty="0"/>
              <a:t>ReorderBuffer:</a:t>
            </a:r>
          </a:p>
          <a:p>
            <a:pPr lvl="1">
              <a:buClr>
                <a:schemeClr val="tx1"/>
              </a:buClr>
            </a:pPr>
            <a:r>
              <a:rPr lang="en-IN" sz="1400" dirty="0"/>
              <a:t>Uses a hash table indexed by transaction ID (XID)</a:t>
            </a:r>
          </a:p>
          <a:p>
            <a:pPr lvl="1">
              <a:buClr>
                <a:schemeClr val="tx1"/>
              </a:buClr>
            </a:pPr>
            <a:r>
              <a:rPr lang="en-IN" sz="1400" dirty="0"/>
              <a:t>Accumulates all row changes belonging to each transaction</a:t>
            </a:r>
          </a:p>
          <a:p>
            <a:pPr lvl="1">
              <a:buClr>
                <a:schemeClr val="tx1"/>
              </a:buClr>
            </a:pPr>
            <a:r>
              <a:rPr lang="en-IN" sz="1400" dirty="0"/>
              <a:t>Emits the entire set of changes to the output </a:t>
            </a:r>
            <a:br>
              <a:rPr lang="en-IN" sz="1400" dirty="0"/>
            </a:br>
            <a:r>
              <a:rPr lang="en-IN" sz="1400" dirty="0"/>
              <a:t>plugin only after the COMMIT record is processed</a:t>
            </a:r>
          </a:p>
          <a:p>
            <a:r>
              <a:rPr lang="en-IN" sz="1600" dirty="0"/>
              <a:t>If a transaction exceeds memory limit, its </a:t>
            </a:r>
            <a:br>
              <a:rPr lang="en-IN" sz="1600" dirty="0"/>
            </a:br>
            <a:r>
              <a:rPr lang="en-IN" sz="1600" dirty="0"/>
              <a:t>changes are spilled to disk and later read </a:t>
            </a:r>
            <a:br>
              <a:rPr lang="en-IN" sz="1600" dirty="0"/>
            </a:br>
            <a:r>
              <a:rPr lang="en-IN" sz="1600" dirty="0"/>
              <a:t>back at commit time.</a:t>
            </a:r>
          </a:p>
        </p:txBody>
      </p:sp>
      <p:grpSp>
        <p:nvGrpSpPr>
          <p:cNvPr id="24" name="Group 23">
            <a:extLst>
              <a:ext uri="{FF2B5EF4-FFF2-40B4-BE49-F238E27FC236}">
                <a16:creationId xmlns:a16="http://schemas.microsoft.com/office/drawing/2014/main" id="{AB902B06-0D20-0BC7-4E1F-B5BEEF0F4F2B}"/>
              </a:ext>
            </a:extLst>
          </p:cNvPr>
          <p:cNvGrpSpPr>
            <a:grpSpLocks noChangeAspect="1"/>
          </p:cNvGrpSpPr>
          <p:nvPr/>
        </p:nvGrpSpPr>
        <p:grpSpPr>
          <a:xfrm>
            <a:off x="5040113" y="3439200"/>
            <a:ext cx="4045831" cy="1657349"/>
            <a:chOff x="2656413" y="3054384"/>
            <a:chExt cx="4045831" cy="1657349"/>
          </a:xfrm>
        </p:grpSpPr>
        <p:sp>
          <p:nvSpPr>
            <p:cNvPr id="4" name="Rectangle: Rounded Corners 3">
              <a:extLst>
                <a:ext uri="{FF2B5EF4-FFF2-40B4-BE49-F238E27FC236}">
                  <a16:creationId xmlns:a16="http://schemas.microsoft.com/office/drawing/2014/main" id="{90BABE9F-19A6-B12C-1612-A3ADF469A231}"/>
                </a:ext>
              </a:extLst>
            </p:cNvPr>
            <p:cNvSpPr/>
            <p:nvPr/>
          </p:nvSpPr>
          <p:spPr>
            <a:xfrm>
              <a:off x="4614244" y="3132380"/>
              <a:ext cx="2088000" cy="1401383"/>
            </a:xfrm>
            <a:prstGeom prst="roundRect">
              <a:avLst>
                <a:gd name="adj" fmla="val 1225"/>
              </a:avLst>
            </a:prstGeom>
            <a:solidFill>
              <a:schemeClr val="bg2">
                <a:lumMod val="95000"/>
              </a:schemeClr>
            </a:solidFill>
            <a:ln w="6350">
              <a:noFill/>
            </a:ln>
            <a:effectLst/>
          </p:spPr>
          <p:txBody>
            <a:bodyPr wrap="square" lIns="36000" tIns="108000" rIns="36000" bIns="0" rtlCol="0" anchor="t" anchorCtr="0">
              <a:noAutofit/>
            </a:bodyPr>
            <a:lstStyle/>
            <a:p>
              <a:pPr algn="ctr" defTabSz="457200">
                <a:lnSpc>
                  <a:spcPts val="1300"/>
                </a:lnSpc>
              </a:pPr>
              <a:r>
                <a:rPr lang="en-US" sz="1050" kern="0" dirty="0">
                  <a:solidFill>
                    <a:prstClr val="black">
                      <a:lumMod val="95000"/>
                      <a:lumOff val="5000"/>
                    </a:prstClr>
                  </a:solidFill>
                  <a:latin typeface="Fujitsu Infinity Pro Bold"/>
                </a:rPr>
                <a:t>Reorder buffer</a:t>
              </a:r>
            </a:p>
          </p:txBody>
        </p:sp>
        <p:grpSp>
          <p:nvGrpSpPr>
            <p:cNvPr id="5" name="Group 4">
              <a:extLst>
                <a:ext uri="{FF2B5EF4-FFF2-40B4-BE49-F238E27FC236}">
                  <a16:creationId xmlns:a16="http://schemas.microsoft.com/office/drawing/2014/main" id="{350987C9-7C52-2708-FD1D-AE8D885E0D92}"/>
                </a:ext>
              </a:extLst>
            </p:cNvPr>
            <p:cNvGrpSpPr/>
            <p:nvPr/>
          </p:nvGrpSpPr>
          <p:grpSpPr>
            <a:xfrm>
              <a:off x="2715074" y="3384159"/>
              <a:ext cx="962206" cy="1257996"/>
              <a:chOff x="3127138" y="1102945"/>
              <a:chExt cx="1116000" cy="1257996"/>
            </a:xfrm>
          </p:grpSpPr>
          <p:sp>
            <p:nvSpPr>
              <p:cNvPr id="6" name="Rectangle 5">
                <a:extLst>
                  <a:ext uri="{FF2B5EF4-FFF2-40B4-BE49-F238E27FC236}">
                    <a16:creationId xmlns:a16="http://schemas.microsoft.com/office/drawing/2014/main" id="{6B04B62E-D2CA-02F2-E032-298BF2AE006D}"/>
                  </a:ext>
                </a:extLst>
              </p:cNvPr>
              <p:cNvSpPr/>
              <p:nvPr/>
            </p:nvSpPr>
            <p:spPr>
              <a:xfrm>
                <a:off x="3127138" y="1102945"/>
                <a:ext cx="1116000" cy="252000"/>
              </a:xfrm>
              <a:prstGeom prst="rect">
                <a:avLst/>
              </a:prstGeom>
              <a:solidFill>
                <a:srgbClr val="FFE700"/>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pPr>
                <a:r>
                  <a:rPr lang="en-AU" altLang="ja-JP" sz="900" dirty="0">
                    <a:solidFill>
                      <a:schemeClr val="tx1"/>
                    </a:solidFill>
                    <a:latin typeface="Fujitsu Infinity Pro" pitchFamily="2" charset="0"/>
                  </a:rPr>
                  <a:t>Txn 1 INSERT</a:t>
                </a:r>
                <a:endParaRPr lang="en-US" sz="900" dirty="0">
                  <a:solidFill>
                    <a:schemeClr val="tx1"/>
                  </a:solidFill>
                  <a:latin typeface="Fujitsu Infinity Pro" pitchFamily="2" charset="0"/>
                </a:endParaRPr>
              </a:p>
            </p:txBody>
          </p:sp>
          <p:sp>
            <p:nvSpPr>
              <p:cNvPr id="7" name="Rectangle 6">
                <a:extLst>
                  <a:ext uri="{FF2B5EF4-FFF2-40B4-BE49-F238E27FC236}">
                    <a16:creationId xmlns:a16="http://schemas.microsoft.com/office/drawing/2014/main" id="{1BE26959-F81D-ADC0-CAE0-E959CEE884BF}"/>
                  </a:ext>
                </a:extLst>
              </p:cNvPr>
              <p:cNvSpPr/>
              <p:nvPr/>
            </p:nvSpPr>
            <p:spPr>
              <a:xfrm>
                <a:off x="3127138" y="1353781"/>
                <a:ext cx="1116000" cy="252000"/>
              </a:xfrm>
              <a:prstGeom prst="rect">
                <a:avLst/>
              </a:prstGeom>
              <a:solidFill>
                <a:srgbClr val="FFD800"/>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pPr>
                <a:r>
                  <a:rPr lang="en-AU" altLang="ja-JP" sz="900" dirty="0">
                    <a:solidFill>
                      <a:schemeClr val="tx1"/>
                    </a:solidFill>
                    <a:latin typeface="Fujitsu Infinity Pro" pitchFamily="2" charset="0"/>
                  </a:rPr>
                  <a:t>Txn 2 UPDATE</a:t>
                </a:r>
                <a:endParaRPr lang="en-US" sz="900" dirty="0">
                  <a:solidFill>
                    <a:schemeClr val="tx1"/>
                  </a:solidFill>
                  <a:latin typeface="Fujitsu Infinity Pro" pitchFamily="2" charset="0"/>
                </a:endParaRPr>
              </a:p>
            </p:txBody>
          </p:sp>
          <p:sp>
            <p:nvSpPr>
              <p:cNvPr id="8" name="Rectangle 7">
                <a:extLst>
                  <a:ext uri="{FF2B5EF4-FFF2-40B4-BE49-F238E27FC236}">
                    <a16:creationId xmlns:a16="http://schemas.microsoft.com/office/drawing/2014/main" id="{BDA1370E-FD5E-5CEE-767A-265961B1DDAB}"/>
                  </a:ext>
                </a:extLst>
              </p:cNvPr>
              <p:cNvSpPr/>
              <p:nvPr/>
            </p:nvSpPr>
            <p:spPr>
              <a:xfrm>
                <a:off x="3127138" y="1604710"/>
                <a:ext cx="1116000" cy="252000"/>
              </a:xfrm>
              <a:prstGeom prst="rect">
                <a:avLst/>
              </a:prstGeom>
              <a:solidFill>
                <a:srgbClr val="FFE700"/>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pPr>
                <a:r>
                  <a:rPr lang="en-AU" altLang="ja-JP" sz="900" dirty="0">
                    <a:solidFill>
                      <a:schemeClr val="tx1"/>
                    </a:solidFill>
                    <a:latin typeface="Fujitsu Infinity Pro" pitchFamily="2" charset="0"/>
                  </a:rPr>
                  <a:t>Txn 1 DELETE</a:t>
                </a:r>
                <a:endParaRPr lang="en-US" sz="900" dirty="0">
                  <a:solidFill>
                    <a:schemeClr val="tx1"/>
                  </a:solidFill>
                  <a:latin typeface="Fujitsu Infinity Pro" pitchFamily="2" charset="0"/>
                </a:endParaRPr>
              </a:p>
            </p:txBody>
          </p:sp>
          <p:sp>
            <p:nvSpPr>
              <p:cNvPr id="9" name="Rectangle 8">
                <a:extLst>
                  <a:ext uri="{FF2B5EF4-FFF2-40B4-BE49-F238E27FC236}">
                    <a16:creationId xmlns:a16="http://schemas.microsoft.com/office/drawing/2014/main" id="{218A185C-4025-EF95-933C-5D7B2EF71A7D}"/>
                  </a:ext>
                </a:extLst>
              </p:cNvPr>
              <p:cNvSpPr/>
              <p:nvPr/>
            </p:nvSpPr>
            <p:spPr>
              <a:xfrm>
                <a:off x="3127138" y="1858017"/>
                <a:ext cx="1116000" cy="252000"/>
              </a:xfrm>
              <a:prstGeom prst="rect">
                <a:avLst/>
              </a:prstGeom>
              <a:solidFill>
                <a:srgbClr val="FFB701"/>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pPr>
                <a:r>
                  <a:rPr lang="en-AU" altLang="ja-JP" sz="900" dirty="0">
                    <a:solidFill>
                      <a:schemeClr val="tx1"/>
                    </a:solidFill>
                    <a:latin typeface="Fujitsu Infinity Pro" pitchFamily="2" charset="0"/>
                  </a:rPr>
                  <a:t>Txn 3 TRUNCATE</a:t>
                </a:r>
                <a:endParaRPr lang="en-US" sz="900" dirty="0">
                  <a:solidFill>
                    <a:schemeClr val="tx1"/>
                  </a:solidFill>
                  <a:latin typeface="Fujitsu Infinity Pro" pitchFamily="2" charset="0"/>
                </a:endParaRPr>
              </a:p>
            </p:txBody>
          </p:sp>
          <p:sp>
            <p:nvSpPr>
              <p:cNvPr id="10" name="Rectangle 9">
                <a:extLst>
                  <a:ext uri="{FF2B5EF4-FFF2-40B4-BE49-F238E27FC236}">
                    <a16:creationId xmlns:a16="http://schemas.microsoft.com/office/drawing/2014/main" id="{3C5C1642-8B90-6F7F-36BA-FC94F6B6EFE6}"/>
                  </a:ext>
                </a:extLst>
              </p:cNvPr>
              <p:cNvSpPr/>
              <p:nvPr/>
            </p:nvSpPr>
            <p:spPr>
              <a:xfrm>
                <a:off x="3127138" y="2108941"/>
                <a:ext cx="1116000" cy="252000"/>
              </a:xfrm>
              <a:prstGeom prst="rect">
                <a:avLst/>
              </a:prstGeom>
              <a:solidFill>
                <a:srgbClr val="FFB701"/>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pPr>
                <a:r>
                  <a:rPr lang="en-AU" altLang="ja-JP" sz="900" dirty="0">
                    <a:solidFill>
                      <a:schemeClr val="tx1"/>
                    </a:solidFill>
                    <a:latin typeface="Fujitsu Infinity Pro" pitchFamily="2" charset="0"/>
                  </a:rPr>
                  <a:t>Txn 3 COMMIT</a:t>
                </a:r>
                <a:endParaRPr lang="en-US" sz="900" dirty="0">
                  <a:solidFill>
                    <a:schemeClr val="tx1"/>
                  </a:solidFill>
                  <a:latin typeface="Fujitsu Infinity Pro" pitchFamily="2" charset="0"/>
                </a:endParaRPr>
              </a:p>
            </p:txBody>
          </p:sp>
          <p:cxnSp>
            <p:nvCxnSpPr>
              <p:cNvPr id="11" name="Straight Connector 10">
                <a:extLst>
                  <a:ext uri="{FF2B5EF4-FFF2-40B4-BE49-F238E27FC236}">
                    <a16:creationId xmlns:a16="http://schemas.microsoft.com/office/drawing/2014/main" id="{606F8DB3-B575-DD4E-CDBF-F7F1EA8C81E2}"/>
                  </a:ext>
                </a:extLst>
              </p:cNvPr>
              <p:cNvCxnSpPr>
                <a:cxnSpLocks/>
              </p:cNvCxnSpPr>
              <p:nvPr/>
            </p:nvCxnSpPr>
            <p:spPr>
              <a:xfrm flipV="1">
                <a:off x="3127138" y="1353781"/>
                <a:ext cx="111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535C882-2CC2-649A-BC13-19E6716FE733}"/>
                  </a:ext>
                </a:extLst>
              </p:cNvPr>
              <p:cNvCxnSpPr>
                <a:cxnSpLocks/>
              </p:cNvCxnSpPr>
              <p:nvPr/>
            </p:nvCxnSpPr>
            <p:spPr>
              <a:xfrm flipV="1">
                <a:off x="3127138" y="1604710"/>
                <a:ext cx="111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990F75D-27A8-6B35-9A92-AE7EC06ACB04}"/>
                  </a:ext>
                </a:extLst>
              </p:cNvPr>
              <p:cNvCxnSpPr>
                <a:cxnSpLocks/>
              </p:cNvCxnSpPr>
              <p:nvPr/>
            </p:nvCxnSpPr>
            <p:spPr>
              <a:xfrm flipV="1">
                <a:off x="3127138" y="1858017"/>
                <a:ext cx="111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C27D5F6-2DA3-FD85-E8C4-E491791FACCE}"/>
                  </a:ext>
                </a:extLst>
              </p:cNvPr>
              <p:cNvCxnSpPr>
                <a:cxnSpLocks/>
              </p:cNvCxnSpPr>
              <p:nvPr/>
            </p:nvCxnSpPr>
            <p:spPr>
              <a:xfrm flipV="1">
                <a:off x="3127138" y="2108941"/>
                <a:ext cx="111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5" name="Graphic 14">
              <a:extLst>
                <a:ext uri="{FF2B5EF4-FFF2-40B4-BE49-F238E27FC236}">
                  <a16:creationId xmlns:a16="http://schemas.microsoft.com/office/drawing/2014/main" id="{3D90909D-D10D-5B8D-D7AE-6BF1F78EA39F}"/>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2656413" y="3054384"/>
              <a:ext cx="1074664" cy="1657349"/>
            </a:xfrm>
            <a:prstGeom prst="rect">
              <a:avLst/>
            </a:prstGeom>
          </p:spPr>
        </p:pic>
        <p:sp>
          <p:nvSpPr>
            <p:cNvPr id="16" name="Rectangle: Rounded Corners 15">
              <a:extLst>
                <a:ext uri="{FF2B5EF4-FFF2-40B4-BE49-F238E27FC236}">
                  <a16:creationId xmlns:a16="http://schemas.microsoft.com/office/drawing/2014/main" id="{B0EE7C15-C8EC-B6EF-4C32-AD633C14D157}"/>
                </a:ext>
              </a:extLst>
            </p:cNvPr>
            <p:cNvSpPr/>
            <p:nvPr/>
          </p:nvSpPr>
          <p:spPr>
            <a:xfrm>
              <a:off x="2866880" y="3080283"/>
              <a:ext cx="576000" cy="288000"/>
            </a:xfrm>
            <a:prstGeom prst="roundRect">
              <a:avLst>
                <a:gd name="adj" fmla="val 1225"/>
              </a:avLst>
            </a:prstGeom>
            <a:noFill/>
            <a:ln w="6350">
              <a:noFill/>
            </a:ln>
            <a:effectLst/>
          </p:spPr>
          <p:txBody>
            <a:bodyPr wrap="square" lIns="36000" tIns="72000" rIns="36000" bIns="0" rtlCol="0" anchor="t" anchorCtr="0">
              <a:noAutofit/>
            </a:bodyPr>
            <a:lstStyle/>
            <a:p>
              <a:pPr marL="0" marR="0" lvl="0" indent="0" algn="ctr" defTabSz="457200" eaLnBrk="1" fontAlgn="auto" latinLnBrk="0" hangingPunct="1">
                <a:lnSpc>
                  <a:spcPts val="13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95000"/>
                      <a:lumOff val="5000"/>
                    </a:prstClr>
                  </a:solidFill>
                  <a:effectLst/>
                  <a:uLnTx/>
                  <a:uFillTx/>
                  <a:latin typeface="Fujitsu Infinity Pro Bold"/>
                </a:rPr>
                <a:t>WAL</a:t>
              </a:r>
              <a:endParaRPr kumimoji="0" lang="en-US" sz="1000" b="0" i="0" u="none" strike="noStrike" kern="0" cap="none" spc="0" normalizeH="0" baseline="0" noProof="0" dirty="0">
                <a:ln>
                  <a:noFill/>
                </a:ln>
                <a:solidFill>
                  <a:prstClr val="black">
                    <a:lumMod val="95000"/>
                    <a:lumOff val="5000"/>
                  </a:prstClr>
                </a:solidFill>
                <a:effectLst/>
                <a:uLnTx/>
                <a:uFillTx/>
                <a:latin typeface="Fujitsu Infinity Pro Bold"/>
              </a:endParaRPr>
            </a:p>
          </p:txBody>
        </p:sp>
        <p:cxnSp>
          <p:nvCxnSpPr>
            <p:cNvPr id="17" name="Straight Arrow Connector 16">
              <a:extLst>
                <a:ext uri="{FF2B5EF4-FFF2-40B4-BE49-F238E27FC236}">
                  <a16:creationId xmlns:a16="http://schemas.microsoft.com/office/drawing/2014/main" id="{E7F6548C-9D45-AE68-8539-8AE34DBCC077}"/>
                </a:ext>
              </a:extLst>
            </p:cNvPr>
            <p:cNvCxnSpPr>
              <a:cxnSpLocks/>
            </p:cNvCxnSpPr>
            <p:nvPr/>
          </p:nvCxnSpPr>
          <p:spPr>
            <a:xfrm>
              <a:off x="3737434" y="3870845"/>
              <a:ext cx="828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8BA42115-36E8-E05E-1346-72B1F1142ACE}"/>
                </a:ext>
              </a:extLst>
            </p:cNvPr>
            <p:cNvSpPr/>
            <p:nvPr/>
          </p:nvSpPr>
          <p:spPr>
            <a:xfrm>
              <a:off x="3724094" y="3554609"/>
              <a:ext cx="792000" cy="612000"/>
            </a:xfrm>
            <a:prstGeom prst="roundRect">
              <a:avLst>
                <a:gd name="adj" fmla="val 1225"/>
              </a:avLst>
            </a:prstGeom>
            <a:noFill/>
            <a:ln w="6350">
              <a:noFill/>
            </a:ln>
            <a:effectLst/>
          </p:spPr>
          <p:txBody>
            <a:bodyPr wrap="square" lIns="0" tIns="0" rIns="0" bIns="0" rtlCol="0" anchor="ctr" anchorCtr="0">
              <a:noAutofit/>
            </a:bodyPr>
            <a:lstStyle/>
            <a:p>
              <a:pPr marL="0" marR="0" lvl="0" indent="0" algn="ctr" defTabSz="457200" eaLnBrk="1" fontAlgn="auto" latinLnBrk="0" hangingPunct="1">
                <a:lnSpc>
                  <a:spcPct val="12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95000"/>
                      <a:lumOff val="5000"/>
                    </a:prstClr>
                  </a:solidFill>
                  <a:effectLst/>
                  <a:uLnTx/>
                  <a:uFillTx/>
                  <a:latin typeface="Fujitsu Infinity Pro" pitchFamily="2" charset="0"/>
                </a:rPr>
                <a:t>Decodes</a:t>
              </a:r>
            </a:p>
            <a:p>
              <a:pPr marL="0" marR="0" lvl="0" indent="0" algn="ctr" defTabSz="457200" eaLnBrk="1" fontAlgn="auto" latinLnBrk="0" hangingPunct="1">
                <a:lnSpc>
                  <a:spcPct val="120000"/>
                </a:lnSpc>
                <a:spcBef>
                  <a:spcPts val="0"/>
                </a:spcBef>
                <a:spcAft>
                  <a:spcPts val="0"/>
                </a:spcAft>
                <a:buClrTx/>
                <a:buSzTx/>
                <a:buFontTx/>
                <a:buNone/>
                <a:tabLst/>
                <a:defRPr/>
              </a:pPr>
              <a:r>
                <a:rPr lang="en-US" sz="1050" kern="0" dirty="0">
                  <a:solidFill>
                    <a:prstClr val="black">
                      <a:lumMod val="95000"/>
                      <a:lumOff val="5000"/>
                    </a:prstClr>
                  </a:solidFill>
                  <a:latin typeface="Fujitsu Infinity Pro" pitchFamily="2" charset="0"/>
                </a:rPr>
                <a:t>changes</a:t>
              </a:r>
              <a:endParaRPr kumimoji="0" lang="en-US" sz="1050" b="0" i="0" u="none" strike="noStrike" kern="0" cap="none" spc="0" normalizeH="0" baseline="0" noProof="0" dirty="0">
                <a:ln>
                  <a:noFill/>
                </a:ln>
                <a:solidFill>
                  <a:prstClr val="black">
                    <a:lumMod val="95000"/>
                    <a:lumOff val="5000"/>
                  </a:prstClr>
                </a:solidFill>
                <a:effectLst/>
                <a:uLnTx/>
                <a:uFillTx/>
                <a:latin typeface="Fujitsu Infinity Pro" pitchFamily="2" charset="0"/>
              </a:endParaRPr>
            </a:p>
          </p:txBody>
        </p:sp>
        <p:sp>
          <p:nvSpPr>
            <p:cNvPr id="19" name="Rectangle 18">
              <a:extLst>
                <a:ext uri="{FF2B5EF4-FFF2-40B4-BE49-F238E27FC236}">
                  <a16:creationId xmlns:a16="http://schemas.microsoft.com/office/drawing/2014/main" id="{DF016ED7-1A81-D64A-B3CC-545062C285FC}"/>
                </a:ext>
              </a:extLst>
            </p:cNvPr>
            <p:cNvSpPr/>
            <p:nvPr/>
          </p:nvSpPr>
          <p:spPr>
            <a:xfrm>
              <a:off x="4688427" y="3486391"/>
              <a:ext cx="936000" cy="252000"/>
            </a:xfrm>
            <a:prstGeom prst="rect">
              <a:avLst/>
            </a:prstGeom>
            <a:solidFill>
              <a:srgbClr val="FFE700"/>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pPr>
              <a:r>
                <a:rPr lang="en-AU" altLang="ja-JP" sz="900" dirty="0">
                  <a:solidFill>
                    <a:schemeClr val="tx1"/>
                  </a:solidFill>
                  <a:latin typeface="Fujitsu Infinity Pro" pitchFamily="2" charset="0"/>
                </a:rPr>
                <a:t>Txn 1 INSERT</a:t>
              </a:r>
              <a:endParaRPr lang="en-US" sz="900" dirty="0">
                <a:solidFill>
                  <a:schemeClr val="tx1"/>
                </a:solidFill>
                <a:latin typeface="Fujitsu Infinity Pro" pitchFamily="2" charset="0"/>
              </a:endParaRPr>
            </a:p>
          </p:txBody>
        </p:sp>
        <p:sp>
          <p:nvSpPr>
            <p:cNvPr id="20" name="Rectangle 19">
              <a:extLst>
                <a:ext uri="{FF2B5EF4-FFF2-40B4-BE49-F238E27FC236}">
                  <a16:creationId xmlns:a16="http://schemas.microsoft.com/office/drawing/2014/main" id="{E29D6977-A311-5B2B-1CE6-F653840CC7CD}"/>
                </a:ext>
              </a:extLst>
            </p:cNvPr>
            <p:cNvSpPr/>
            <p:nvPr/>
          </p:nvSpPr>
          <p:spPr>
            <a:xfrm>
              <a:off x="4688427" y="3737227"/>
              <a:ext cx="936000" cy="252000"/>
            </a:xfrm>
            <a:prstGeom prst="rect">
              <a:avLst/>
            </a:prstGeom>
            <a:solidFill>
              <a:srgbClr val="FFE700"/>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pPr>
              <a:r>
                <a:rPr lang="en-AU" altLang="ja-JP" sz="900" dirty="0">
                  <a:solidFill>
                    <a:schemeClr val="tx1"/>
                  </a:solidFill>
                  <a:latin typeface="Fujitsu Infinity Pro" pitchFamily="2" charset="0"/>
                </a:rPr>
                <a:t>Txn 1 DELETE</a:t>
              </a:r>
              <a:endParaRPr lang="en-US" sz="900" dirty="0">
                <a:solidFill>
                  <a:schemeClr val="tx1"/>
                </a:solidFill>
                <a:latin typeface="Fujitsu Infinity Pro" pitchFamily="2" charset="0"/>
              </a:endParaRPr>
            </a:p>
          </p:txBody>
        </p:sp>
        <p:cxnSp>
          <p:nvCxnSpPr>
            <p:cNvPr id="21" name="Straight Connector 20">
              <a:extLst>
                <a:ext uri="{FF2B5EF4-FFF2-40B4-BE49-F238E27FC236}">
                  <a16:creationId xmlns:a16="http://schemas.microsoft.com/office/drawing/2014/main" id="{1BD3ECFC-F0C2-1A2A-C86A-0C0F7BE6F0C6}"/>
                </a:ext>
              </a:extLst>
            </p:cNvPr>
            <p:cNvCxnSpPr>
              <a:cxnSpLocks/>
            </p:cNvCxnSpPr>
            <p:nvPr/>
          </p:nvCxnSpPr>
          <p:spPr>
            <a:xfrm flipV="1">
              <a:off x="4688427" y="3737227"/>
              <a:ext cx="93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99BE8BB1-09A8-4F62-31C4-232BC3754088}"/>
                </a:ext>
              </a:extLst>
            </p:cNvPr>
            <p:cNvSpPr/>
            <p:nvPr/>
          </p:nvSpPr>
          <p:spPr>
            <a:xfrm>
              <a:off x="5696686" y="3613028"/>
              <a:ext cx="936000" cy="252000"/>
            </a:xfrm>
            <a:prstGeom prst="rect">
              <a:avLst/>
            </a:prstGeom>
            <a:solidFill>
              <a:srgbClr val="FFD800"/>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pPr>
              <a:r>
                <a:rPr lang="en-AU" altLang="ja-JP" sz="900" dirty="0">
                  <a:solidFill>
                    <a:schemeClr val="tx1"/>
                  </a:solidFill>
                  <a:latin typeface="Fujitsu Infinity Pro" pitchFamily="2" charset="0"/>
                </a:rPr>
                <a:t>Txn 2 UPDATE</a:t>
              </a:r>
              <a:endParaRPr lang="en-US" sz="900" dirty="0">
                <a:solidFill>
                  <a:schemeClr val="tx1"/>
                </a:solidFill>
                <a:latin typeface="Fujitsu Infinity Pro" pitchFamily="2" charset="0"/>
              </a:endParaRPr>
            </a:p>
          </p:txBody>
        </p:sp>
        <p:sp>
          <p:nvSpPr>
            <p:cNvPr id="23" name="Rectangle 22">
              <a:extLst>
                <a:ext uri="{FF2B5EF4-FFF2-40B4-BE49-F238E27FC236}">
                  <a16:creationId xmlns:a16="http://schemas.microsoft.com/office/drawing/2014/main" id="{A15DF173-948C-434A-12A3-B8847CD056AA}"/>
                </a:ext>
              </a:extLst>
            </p:cNvPr>
            <p:cNvSpPr/>
            <p:nvPr/>
          </p:nvSpPr>
          <p:spPr>
            <a:xfrm>
              <a:off x="5339470" y="4136054"/>
              <a:ext cx="936000" cy="252000"/>
            </a:xfrm>
            <a:prstGeom prst="rect">
              <a:avLst/>
            </a:prstGeom>
            <a:solidFill>
              <a:srgbClr val="FFB701"/>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10000"/>
                </a:lnSpc>
              </a:pPr>
              <a:r>
                <a:rPr lang="en-AU" altLang="ja-JP" sz="900" dirty="0">
                  <a:solidFill>
                    <a:schemeClr val="tx1"/>
                  </a:solidFill>
                  <a:latin typeface="Fujitsu Infinity Pro" pitchFamily="2" charset="0"/>
                </a:rPr>
                <a:t>Txn 3 TRUNCATE</a:t>
              </a:r>
              <a:endParaRPr lang="en-US" sz="900" dirty="0">
                <a:solidFill>
                  <a:schemeClr val="tx1"/>
                </a:solidFill>
                <a:latin typeface="Fujitsu Infinity Pro" pitchFamily="2" charset="0"/>
              </a:endParaRPr>
            </a:p>
          </p:txBody>
        </p:sp>
      </p:grpSp>
    </p:spTree>
    <p:extLst>
      <p:ext uri="{BB962C8B-B14F-4D97-AF65-F5344CB8AC3E}">
        <p14:creationId xmlns:p14="http://schemas.microsoft.com/office/powerpoint/2010/main" val="1415235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B1719-4983-621E-7DBD-33259B9DC83E}"/>
              </a:ext>
            </a:extLst>
          </p:cNvPr>
          <p:cNvSpPr>
            <a:spLocks noGrp="1"/>
          </p:cNvSpPr>
          <p:nvPr>
            <p:ph type="title"/>
          </p:nvPr>
        </p:nvSpPr>
        <p:spPr/>
        <p:txBody>
          <a:bodyPr/>
          <a:lstStyle/>
          <a:p>
            <a:r>
              <a:rPr lang="en-IN" dirty="0"/>
              <a:t>Processing INSERT WAL Record</a:t>
            </a:r>
          </a:p>
        </p:txBody>
      </p:sp>
      <p:sp>
        <p:nvSpPr>
          <p:cNvPr id="3" name="Text Placeholder 2">
            <a:extLst>
              <a:ext uri="{FF2B5EF4-FFF2-40B4-BE49-F238E27FC236}">
                <a16:creationId xmlns:a16="http://schemas.microsoft.com/office/drawing/2014/main" id="{B82A2D9D-BBC2-0D59-CCEB-91002D12137D}"/>
              </a:ext>
            </a:extLst>
          </p:cNvPr>
          <p:cNvSpPr>
            <a:spLocks noGrp="1"/>
          </p:cNvSpPr>
          <p:nvPr>
            <p:ph type="body" sz="quarter" idx="14"/>
          </p:nvPr>
        </p:nvSpPr>
        <p:spPr>
          <a:xfrm>
            <a:off x="231776" y="950915"/>
            <a:ext cx="8677275" cy="1123384"/>
          </a:xfrm>
        </p:spPr>
        <p:txBody>
          <a:bodyPr/>
          <a:lstStyle/>
          <a:p>
            <a:r>
              <a:rPr lang="en-IN" sz="1600" b="1" dirty="0"/>
              <a:t>WAL Record Read from pg_wal</a:t>
            </a:r>
          </a:p>
          <a:p>
            <a:pPr lvl="1">
              <a:buClr>
                <a:schemeClr val="tx1"/>
              </a:buClr>
            </a:pPr>
            <a:r>
              <a:rPr lang="en-IN" sz="1400" dirty="0"/>
              <a:t>Walsender reads WAL sequentially from the replication slot’s restart LSN</a:t>
            </a:r>
          </a:p>
          <a:p>
            <a:pPr lvl="1">
              <a:buClr>
                <a:schemeClr val="tx1"/>
              </a:buClr>
            </a:pPr>
            <a:r>
              <a:rPr lang="en-IN" sz="1400" dirty="0"/>
              <a:t>For our example, the first record is a Heap INSERT</a:t>
            </a:r>
          </a:p>
          <a:p>
            <a:pPr lvl="1">
              <a:buClr>
                <a:schemeClr val="tx1"/>
              </a:buClr>
            </a:pPr>
            <a:r>
              <a:rPr lang="en-IN" sz="1400" dirty="0"/>
              <a:t>The record belongs to transaction XID 761</a:t>
            </a:r>
          </a:p>
        </p:txBody>
      </p:sp>
      <p:sp>
        <p:nvSpPr>
          <p:cNvPr id="5" name="Callout: Line 4">
            <a:extLst>
              <a:ext uri="{FF2B5EF4-FFF2-40B4-BE49-F238E27FC236}">
                <a16:creationId xmlns:a16="http://schemas.microsoft.com/office/drawing/2014/main" id="{379AB852-0F6D-89B9-E624-92847DA29F5C}"/>
              </a:ext>
            </a:extLst>
          </p:cNvPr>
          <p:cNvSpPr/>
          <p:nvPr/>
        </p:nvSpPr>
        <p:spPr>
          <a:xfrm>
            <a:off x="586476" y="2221814"/>
            <a:ext cx="7465323" cy="787123"/>
          </a:xfrm>
          <a:prstGeom prst="borderCallout1">
            <a:avLst>
              <a:gd name="adj1" fmla="val 100588"/>
              <a:gd name="adj2" fmla="val 50918"/>
              <a:gd name="adj3" fmla="val 100396"/>
              <a:gd name="adj4" fmla="val 51114"/>
            </a:avLst>
          </a:prstGeom>
          <a:solidFill>
            <a:schemeClr val="tx1">
              <a:lumMod val="75000"/>
              <a:lumOff val="25000"/>
            </a:schemeClr>
          </a:solidFill>
          <a:ln w="25400" cap="flat" cmpd="sng" algn="ctr">
            <a:noFill/>
            <a:prstDash val="solid"/>
            <a:miter lim="800000"/>
          </a:ln>
          <a:effectLst/>
        </p:spPr>
        <p:txBody>
          <a:bodyPr lIns="72000" tIns="72000" rIns="36000" bIns="0" rtlCol="0" anchor="t" anchorCtr="0"/>
          <a:lstStyle/>
          <a:p>
            <a:pPr defTabSz="914400">
              <a:lnSpc>
                <a:spcPct val="120000"/>
              </a:lnSpc>
            </a:pPr>
            <a:r>
              <a:rPr kumimoji="1" lang="en-US" altLang="ja-JP" sz="1200" b="1" dirty="0">
                <a:solidFill>
                  <a:schemeClr val="bg1"/>
                </a:solidFill>
                <a:latin typeface="Courier New" panose="02070309020205020404" pitchFamily="49" charset="0"/>
                <a:cs typeface="Courier New" panose="02070309020205020404" pitchFamily="49" charset="0"/>
              </a:rPr>
              <a:t>rmgr: Heap        </a:t>
            </a:r>
            <a:r>
              <a:rPr kumimoji="1" lang="en-US" altLang="ja-JP" sz="1200" dirty="0">
                <a:solidFill>
                  <a:schemeClr val="bg1"/>
                </a:solidFill>
                <a:latin typeface="Courier New" panose="02070309020205020404" pitchFamily="49" charset="0"/>
                <a:cs typeface="Courier New" panose="02070309020205020404" pitchFamily="49" charset="0"/>
              </a:rPr>
              <a:t>len (rec/tot):     66/    66, </a:t>
            </a:r>
            <a:r>
              <a:rPr kumimoji="1" lang="en-US" altLang="ja-JP" sz="1200" b="1" dirty="0">
                <a:solidFill>
                  <a:schemeClr val="bg1"/>
                </a:solidFill>
                <a:latin typeface="Courier New" panose="02070309020205020404" pitchFamily="49" charset="0"/>
                <a:cs typeface="Courier New" panose="02070309020205020404" pitchFamily="49" charset="0"/>
              </a:rPr>
              <a:t>tx:        761</a:t>
            </a:r>
            <a:r>
              <a:rPr kumimoji="1" lang="en-US" altLang="ja-JP" sz="1200" dirty="0">
                <a:solidFill>
                  <a:schemeClr val="bg1"/>
                </a:solidFill>
                <a:latin typeface="Courier New" panose="02070309020205020404" pitchFamily="49" charset="0"/>
                <a:cs typeface="Courier New" panose="02070309020205020404" pitchFamily="49" charset="0"/>
              </a:rPr>
              <a:t>, lsn: 0/0175F100, prev 0/0175F0C8, </a:t>
            </a:r>
            <a:r>
              <a:rPr kumimoji="1" lang="en-US" altLang="ja-JP" sz="1200" b="1" dirty="0">
                <a:solidFill>
                  <a:schemeClr val="bg1"/>
                </a:solidFill>
                <a:latin typeface="Courier New" panose="02070309020205020404" pitchFamily="49" charset="0"/>
                <a:cs typeface="Courier New" panose="02070309020205020404" pitchFamily="49" charset="0"/>
              </a:rPr>
              <a:t>desc: INSERT</a:t>
            </a:r>
            <a:r>
              <a:rPr kumimoji="1" lang="en-US" altLang="ja-JP" sz="1200" dirty="0">
                <a:solidFill>
                  <a:schemeClr val="bg1"/>
                </a:solidFill>
                <a:latin typeface="Courier New" panose="02070309020205020404" pitchFamily="49" charset="0"/>
                <a:cs typeface="Courier New" panose="02070309020205020404" pitchFamily="49" charset="0"/>
              </a:rPr>
              <a:t>+INIT off: 1, flags: 0x08, blkref #0: rel 1663/5/16393 blk 0</a:t>
            </a:r>
          </a:p>
        </p:txBody>
      </p:sp>
      <p:pic>
        <p:nvPicPr>
          <p:cNvPr id="8" name="Picture 7">
            <a:extLst>
              <a:ext uri="{FF2B5EF4-FFF2-40B4-BE49-F238E27FC236}">
                <a16:creationId xmlns:a16="http://schemas.microsoft.com/office/drawing/2014/main" id="{3EE18A59-D524-279F-AA00-20C01E46FC14}"/>
              </a:ext>
            </a:extLst>
          </p:cNvPr>
          <p:cNvPicPr>
            <a:picLocks noChangeAspect="1"/>
          </p:cNvPicPr>
          <p:nvPr/>
        </p:nvPicPr>
        <p:blipFill>
          <a:blip r:embed="rId3"/>
          <a:stretch>
            <a:fillRect/>
          </a:stretch>
        </p:blipFill>
        <p:spPr>
          <a:xfrm>
            <a:off x="5253039" y="3512457"/>
            <a:ext cx="3757610" cy="1498092"/>
          </a:xfrm>
          <a:prstGeom prst="rect">
            <a:avLst/>
          </a:prstGeom>
        </p:spPr>
      </p:pic>
      <p:sp>
        <p:nvSpPr>
          <p:cNvPr id="10" name="Rectangle 9">
            <a:extLst>
              <a:ext uri="{FF2B5EF4-FFF2-40B4-BE49-F238E27FC236}">
                <a16:creationId xmlns:a16="http://schemas.microsoft.com/office/drawing/2014/main" id="{CB8DC36F-CBE3-8A12-3A54-088A17B1BB40}"/>
              </a:ext>
            </a:extLst>
          </p:cNvPr>
          <p:cNvSpPr/>
          <p:nvPr/>
        </p:nvSpPr>
        <p:spPr>
          <a:xfrm>
            <a:off x="5698802" y="4715884"/>
            <a:ext cx="792000" cy="20743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IN" dirty="0">
              <a:solidFill>
                <a:schemeClr val="tx1"/>
              </a:solidFill>
            </a:endParaRPr>
          </a:p>
        </p:txBody>
      </p:sp>
      <p:sp>
        <p:nvSpPr>
          <p:cNvPr id="6" name="Text Placeholder 2">
            <a:extLst>
              <a:ext uri="{FF2B5EF4-FFF2-40B4-BE49-F238E27FC236}">
                <a16:creationId xmlns:a16="http://schemas.microsoft.com/office/drawing/2014/main" id="{853167DF-7739-8FD2-644A-F83FE5605D75}"/>
              </a:ext>
            </a:extLst>
          </p:cNvPr>
          <p:cNvSpPr txBox="1">
            <a:spLocks/>
          </p:cNvSpPr>
          <p:nvPr/>
        </p:nvSpPr>
        <p:spPr>
          <a:xfrm>
            <a:off x="229767" y="3159421"/>
            <a:ext cx="5469035" cy="1338828"/>
          </a:xfrm>
          <a:prstGeom prst="rect">
            <a:avLst/>
          </a:prstGeom>
        </p:spPr>
        <p:txBody>
          <a:bodyPr wrap="square" lIns="0" tIns="0" rIns="0" bIns="0">
            <a:spAutoFit/>
          </a:bodyPr>
          <a:lstStyle>
            <a:lvl1pPr marL="252325" indent="-252325" algn="l" defTabSz="685560" rtl="0" eaLnBrk="1" latinLnBrk="0" hangingPunct="1">
              <a:lnSpc>
                <a:spcPct val="100000"/>
              </a:lnSpc>
              <a:spcBef>
                <a:spcPts val="0"/>
              </a:spcBef>
              <a:spcAft>
                <a:spcPts val="600"/>
              </a:spcAft>
              <a:buClr>
                <a:srgbClr val="FF8000"/>
              </a:buClr>
              <a:buSzPct val="120000"/>
              <a:buFont typeface="Arial" panose="020B0604020202020204" pitchFamily="34" charset="0"/>
              <a:buChar char="●"/>
              <a:defRPr kumimoji="1" lang="en-US" sz="1500" kern="1200">
                <a:solidFill>
                  <a:schemeClr val="tx1"/>
                </a:solidFill>
                <a:latin typeface="Fujitsu Infinity Pro" pitchFamily="2" charset="0"/>
                <a:ea typeface="+mn-ea"/>
                <a:cs typeface="+mn-cs"/>
              </a:defRPr>
            </a:lvl1pPr>
            <a:lvl2pPr marL="533214" indent="-225345" algn="l" defTabSz="685560" rtl="0" eaLnBrk="1" latinLnBrk="0" hangingPunct="1">
              <a:lnSpc>
                <a:spcPct val="100000"/>
              </a:lnSpc>
              <a:spcBef>
                <a:spcPts val="0"/>
              </a:spcBef>
              <a:spcAft>
                <a:spcPts val="600"/>
              </a:spcAft>
              <a:buClr>
                <a:srgbClr val="FFE700"/>
              </a:buClr>
              <a:buSzPct val="120000"/>
              <a:buFont typeface="Arial" panose="020B0604020202020204" pitchFamily="34" charset="0"/>
              <a:buChar char="●"/>
              <a:defRPr kumimoji="1" lang="en-US" sz="1500" kern="1200">
                <a:solidFill>
                  <a:schemeClr val="tx1"/>
                </a:solidFill>
                <a:latin typeface="Fujitsu Infinity Pro" pitchFamily="2" charset="0"/>
                <a:ea typeface="+mn-ea"/>
                <a:cs typeface="+mn-cs"/>
              </a:defRPr>
            </a:lvl2pPr>
            <a:lvl3pPr marL="868058" indent="-198369" algn="l" defTabSz="685560" rtl="0" eaLnBrk="1" latinLnBrk="0" hangingPunct="1">
              <a:lnSpc>
                <a:spcPct val="100000"/>
              </a:lnSpc>
              <a:spcBef>
                <a:spcPts val="0"/>
              </a:spcBef>
              <a:spcAft>
                <a:spcPts val="600"/>
              </a:spcAft>
              <a:buClr>
                <a:srgbClr val="6D6E70"/>
              </a:buClr>
              <a:buSzPct val="120000"/>
              <a:buFont typeface="Arial" panose="020B0604020202020204" pitchFamily="34" charset="0"/>
              <a:buChar char="●"/>
              <a:defRPr kumimoji="1" lang="en-US" sz="1500" kern="1200">
                <a:solidFill>
                  <a:schemeClr val="tx1"/>
                </a:solidFill>
                <a:latin typeface="Fujitsu Infinity Pro" pitchFamily="2" charset="0"/>
                <a:ea typeface="+mn-ea"/>
                <a:cs typeface="+mn-cs"/>
              </a:defRPr>
            </a:lvl3pPr>
            <a:lvl4pPr marL="1202904" indent="-193608" algn="l" defTabSz="685560" rtl="0" eaLnBrk="1" latinLnBrk="0" hangingPunct="1">
              <a:lnSpc>
                <a:spcPct val="100000"/>
              </a:lnSpc>
              <a:spcBef>
                <a:spcPts val="0"/>
              </a:spcBef>
              <a:spcAft>
                <a:spcPts val="600"/>
              </a:spcAft>
              <a:buClr>
                <a:schemeClr val="bg1">
                  <a:lumMod val="65000"/>
                </a:schemeClr>
              </a:buClr>
              <a:buSzPct val="120000"/>
              <a:buFont typeface="Arial" panose="020B0604020202020204" pitchFamily="34" charset="0"/>
              <a:buChar char="●"/>
              <a:defRPr kumimoji="1" lang="en-US" sz="1500" kern="1200">
                <a:solidFill>
                  <a:schemeClr val="tx1"/>
                </a:solidFill>
                <a:latin typeface="Fujitsu Infinity Pro" pitchFamily="2" charset="0"/>
                <a:ea typeface="+mn-ea"/>
                <a:cs typeface="+mn-cs"/>
              </a:defRPr>
            </a:lvl4pPr>
            <a:lvl5pPr marL="1542509" indent="-171390" algn="l" defTabSz="685560" rtl="0" eaLnBrk="1" latinLnBrk="0" hangingPunct="1">
              <a:lnSpc>
                <a:spcPct val="90000"/>
              </a:lnSpc>
              <a:spcBef>
                <a:spcPts val="375"/>
              </a:spcBef>
              <a:buClr>
                <a:schemeClr val="bg1">
                  <a:lumMod val="50000"/>
                </a:schemeClr>
              </a:buClr>
              <a:buFontTx/>
              <a:buBlip>
                <a:blip r:embed="rId4"/>
              </a:buBlip>
              <a:defRPr kumimoji="1" sz="1599" kern="1200">
                <a:solidFill>
                  <a:schemeClr val="tx1"/>
                </a:solidFill>
                <a:latin typeface="+mn-lt"/>
                <a:ea typeface="+mn-ea"/>
                <a:cs typeface="+mn-cs"/>
              </a:defRPr>
            </a:lvl5pPr>
            <a:lvl6pPr marL="1885290" indent="-171390" algn="l" defTabSz="685560" rtl="0" eaLnBrk="1" latinLnBrk="0" hangingPunct="1">
              <a:lnSpc>
                <a:spcPct val="90000"/>
              </a:lnSpc>
              <a:spcBef>
                <a:spcPts val="375"/>
              </a:spcBef>
              <a:buClr>
                <a:schemeClr val="bg1">
                  <a:lumMod val="50000"/>
                </a:schemeClr>
              </a:buClr>
              <a:buFontTx/>
              <a:buBlip>
                <a:blip r:embed="rId4"/>
              </a:buBlip>
              <a:defRPr kumimoji="1" sz="1599" kern="1200">
                <a:solidFill>
                  <a:schemeClr val="tx1"/>
                </a:solidFill>
                <a:latin typeface="+mn-lt"/>
                <a:ea typeface="+mn-ea"/>
                <a:cs typeface="+mn-cs"/>
              </a:defRPr>
            </a:lvl6pPr>
            <a:lvl7pPr marL="2228070" indent="-171390" algn="l" defTabSz="685560" rtl="0" eaLnBrk="1" latinLnBrk="0" hangingPunct="1">
              <a:lnSpc>
                <a:spcPct val="90000"/>
              </a:lnSpc>
              <a:spcBef>
                <a:spcPts val="375"/>
              </a:spcBef>
              <a:buClr>
                <a:schemeClr val="bg1">
                  <a:lumMod val="50000"/>
                </a:schemeClr>
              </a:buClr>
              <a:buFont typeface="Arial" panose="020B0604020202020204" pitchFamily="34" charset="0"/>
              <a:buChar char="–"/>
              <a:defRPr kumimoji="1" sz="1599" kern="1200">
                <a:solidFill>
                  <a:schemeClr val="tx1"/>
                </a:solidFill>
                <a:latin typeface="+mn-lt"/>
                <a:ea typeface="+mn-ea"/>
                <a:cs typeface="+mn-cs"/>
              </a:defRPr>
            </a:lvl7pPr>
            <a:lvl8pPr marL="2570850" indent="-171390" algn="l" defTabSz="685560" rtl="0" eaLnBrk="1" latinLnBrk="0" hangingPunct="1">
              <a:lnSpc>
                <a:spcPct val="90000"/>
              </a:lnSpc>
              <a:spcBef>
                <a:spcPts val="375"/>
              </a:spcBef>
              <a:buClr>
                <a:schemeClr val="bg1">
                  <a:lumMod val="50000"/>
                </a:schemeClr>
              </a:buClr>
              <a:buFont typeface="Arial" panose="020B0604020202020204" pitchFamily="34" charset="0"/>
              <a:buChar char="–"/>
              <a:defRPr kumimoji="1" sz="1599" kern="1200">
                <a:solidFill>
                  <a:schemeClr val="tx1"/>
                </a:solidFill>
                <a:latin typeface="+mn-lt"/>
                <a:ea typeface="+mn-ea"/>
                <a:cs typeface="+mn-cs"/>
              </a:defRPr>
            </a:lvl8pPr>
            <a:lvl9pPr marL="2913629" indent="-171390" algn="l" defTabSz="685560" rtl="0" eaLnBrk="1" latinLnBrk="0" hangingPunct="1">
              <a:lnSpc>
                <a:spcPct val="90000"/>
              </a:lnSpc>
              <a:spcBef>
                <a:spcPts val="375"/>
              </a:spcBef>
              <a:buClr>
                <a:schemeClr val="bg1">
                  <a:lumMod val="50000"/>
                </a:schemeClr>
              </a:buClr>
              <a:buFont typeface="Arial" panose="020B0604020202020204" pitchFamily="34" charset="0"/>
              <a:buChar char="–"/>
              <a:defRPr kumimoji="1" sz="1599" kern="1200">
                <a:solidFill>
                  <a:schemeClr val="tx1"/>
                </a:solidFill>
                <a:latin typeface="+mn-lt"/>
                <a:ea typeface="+mn-ea"/>
                <a:cs typeface="+mn-cs"/>
              </a:defRPr>
            </a:lvl9pPr>
          </a:lstStyle>
          <a:p>
            <a:pPr defTabSz="685783"/>
            <a:r>
              <a:rPr lang="en-IN" sz="1600" b="1" dirty="0"/>
              <a:t>Logical Decoding is Initiated</a:t>
            </a:r>
          </a:p>
          <a:p>
            <a:pPr lvl="1" defTabSz="685783">
              <a:buClr>
                <a:schemeClr val="tx1"/>
              </a:buClr>
            </a:pPr>
            <a:r>
              <a:rPr lang="en-IN" sz="1400" dirty="0"/>
              <a:t>The WAL record is passed to the logical decoding layer</a:t>
            </a:r>
          </a:p>
          <a:p>
            <a:pPr lvl="1" defTabSz="685783">
              <a:buClr>
                <a:schemeClr val="tx1"/>
              </a:buClr>
            </a:pPr>
            <a:r>
              <a:rPr lang="en-IN" sz="1400" dirty="0"/>
              <a:t>The resource manager (rmgr) is of type Heap</a:t>
            </a:r>
          </a:p>
          <a:p>
            <a:pPr lvl="1" defTabSz="685783">
              <a:buClr>
                <a:schemeClr val="tx1"/>
              </a:buClr>
            </a:pPr>
            <a:r>
              <a:rPr lang="en-IN" sz="1400" dirty="0"/>
              <a:t>Therefore, heap_decode() is invoked to interpret the</a:t>
            </a:r>
            <a:br>
              <a:rPr lang="en-IN" sz="1400" dirty="0"/>
            </a:br>
            <a:r>
              <a:rPr lang="en-IN" sz="1400" dirty="0"/>
              <a:t>record</a:t>
            </a:r>
          </a:p>
        </p:txBody>
      </p:sp>
    </p:spTree>
    <p:extLst>
      <p:ext uri="{BB962C8B-B14F-4D97-AF65-F5344CB8AC3E}">
        <p14:creationId xmlns:p14="http://schemas.microsoft.com/office/powerpoint/2010/main" val="123242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DB410-80B7-565D-3F43-1B1A721520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DFE94E-C94E-7BF0-CFB4-C63DDC1C8768}"/>
              </a:ext>
            </a:extLst>
          </p:cNvPr>
          <p:cNvSpPr>
            <a:spLocks noGrp="1"/>
          </p:cNvSpPr>
          <p:nvPr>
            <p:ph type="title"/>
          </p:nvPr>
        </p:nvSpPr>
        <p:spPr/>
        <p:txBody>
          <a:bodyPr/>
          <a:lstStyle/>
          <a:p>
            <a:r>
              <a:rPr lang="en-IN" dirty="0"/>
              <a:t>Processing INSERT WAL Record</a:t>
            </a:r>
          </a:p>
        </p:txBody>
      </p:sp>
      <p:sp>
        <p:nvSpPr>
          <p:cNvPr id="3" name="Text Placeholder 2">
            <a:extLst>
              <a:ext uri="{FF2B5EF4-FFF2-40B4-BE49-F238E27FC236}">
                <a16:creationId xmlns:a16="http://schemas.microsoft.com/office/drawing/2014/main" id="{3A42FE9A-B31C-22B2-BECF-E5075E2BB213}"/>
              </a:ext>
            </a:extLst>
          </p:cNvPr>
          <p:cNvSpPr>
            <a:spLocks noGrp="1"/>
          </p:cNvSpPr>
          <p:nvPr>
            <p:ph type="body" sz="quarter" idx="14"/>
          </p:nvPr>
        </p:nvSpPr>
        <p:spPr>
          <a:xfrm>
            <a:off x="231776" y="950916"/>
            <a:ext cx="8677275" cy="3885679"/>
          </a:xfrm>
        </p:spPr>
        <p:txBody>
          <a:bodyPr/>
          <a:lstStyle/>
          <a:p>
            <a:r>
              <a:rPr lang="en-IN" sz="1600" b="1" dirty="0"/>
              <a:t>INSERT is Decoded into Logical Change</a:t>
            </a:r>
          </a:p>
          <a:p>
            <a:pPr lvl="1">
              <a:spcAft>
                <a:spcPts val="300"/>
              </a:spcAft>
              <a:buClr>
                <a:schemeClr val="tx1"/>
              </a:buClr>
            </a:pPr>
            <a:r>
              <a:rPr lang="en-IN" sz="1200" dirty="0"/>
              <a:t>Based on the type of record, heap_decode() invokes </a:t>
            </a:r>
            <a:r>
              <a:rPr lang="en-IN" sz="1200"/>
              <a:t>DecodeInsert</a:t>
            </a:r>
            <a:r>
              <a:rPr lang="en-IN" sz="1200" dirty="0"/>
              <a:t>()</a:t>
            </a:r>
          </a:p>
          <a:p>
            <a:pPr lvl="1">
              <a:spcAft>
                <a:spcPts val="300"/>
              </a:spcAft>
              <a:buClr>
                <a:schemeClr val="tx1"/>
              </a:buClr>
            </a:pPr>
            <a:r>
              <a:rPr lang="en-IN" sz="1200"/>
              <a:t>DecodeInsert</a:t>
            </a:r>
            <a:r>
              <a:rPr lang="en-IN" sz="1200" dirty="0"/>
              <a:t>() converts the physical WAL record into a logical change</a:t>
            </a:r>
          </a:p>
          <a:p>
            <a:pPr lvl="1">
              <a:spcAft>
                <a:spcPts val="300"/>
              </a:spcAft>
              <a:buClr>
                <a:schemeClr val="tx1"/>
              </a:buClr>
            </a:pPr>
            <a:r>
              <a:rPr lang="en-IN" sz="1200" dirty="0"/>
              <a:t>Raw tuple data in WAL is reconstructed into a HeapTuple</a:t>
            </a:r>
          </a:p>
          <a:p>
            <a:pPr lvl="1">
              <a:spcAft>
                <a:spcPts val="300"/>
              </a:spcAft>
              <a:buClr>
                <a:schemeClr val="tx1"/>
              </a:buClr>
            </a:pPr>
            <a:r>
              <a:rPr lang="en-IN" sz="1200" dirty="0"/>
              <a:t>A ReorderBufferChange structure is created to represent the INSERT</a:t>
            </a:r>
          </a:p>
          <a:p>
            <a:r>
              <a:rPr lang="en-IN" sz="1600" b="1" dirty="0"/>
              <a:t>Change is Stored in ReorderBuffer</a:t>
            </a:r>
          </a:p>
          <a:p>
            <a:pPr lvl="1">
              <a:spcAft>
                <a:spcPts val="300"/>
              </a:spcAft>
              <a:buClr>
                <a:schemeClr val="tx1"/>
              </a:buClr>
            </a:pPr>
            <a:r>
              <a:rPr lang="en-IN" sz="1200" dirty="0"/>
              <a:t>Since this is the first record for XID 761, a transaction entry is initialized</a:t>
            </a:r>
          </a:p>
          <a:p>
            <a:pPr lvl="1">
              <a:spcAft>
                <a:spcPts val="300"/>
              </a:spcAft>
              <a:buClr>
                <a:schemeClr val="tx1"/>
              </a:buClr>
            </a:pPr>
            <a:r>
              <a:rPr lang="en-IN" sz="1200" dirty="0"/>
              <a:t>The decoded INSERT is attached to that transaction</a:t>
            </a:r>
          </a:p>
          <a:p>
            <a:pPr lvl="1">
              <a:spcAft>
                <a:spcPts val="300"/>
              </a:spcAft>
              <a:buClr>
                <a:schemeClr val="tx1"/>
              </a:buClr>
            </a:pPr>
            <a:r>
              <a:rPr lang="en-IN" sz="1200" dirty="0"/>
              <a:t>The change is buffered inside ReorderBuffer</a:t>
            </a:r>
          </a:p>
          <a:p>
            <a:pPr lvl="1">
              <a:spcAft>
                <a:spcPts val="300"/>
              </a:spcAft>
              <a:buClr>
                <a:schemeClr val="tx1"/>
              </a:buClr>
            </a:pPr>
            <a:r>
              <a:rPr lang="en-IN" sz="1200" dirty="0"/>
              <a:t>Update memory counter of reorder buffer and txn entry</a:t>
            </a:r>
          </a:p>
          <a:p>
            <a:pPr lvl="1">
              <a:spcAft>
                <a:spcPts val="300"/>
              </a:spcAft>
              <a:buClr>
                <a:schemeClr val="tx1"/>
              </a:buClr>
            </a:pPr>
            <a:r>
              <a:rPr lang="en-IN" sz="1200" dirty="0"/>
              <a:t>If memory exceeds the logical_decoding_work_mem</a:t>
            </a:r>
          </a:p>
          <a:p>
            <a:pPr lvl="2"/>
            <a:r>
              <a:rPr lang="en-IN" sz="1200" dirty="0"/>
              <a:t>The largest transaction is spilled (evicted) to disk</a:t>
            </a:r>
          </a:p>
          <a:p>
            <a:pPr lvl="2"/>
            <a:r>
              <a:rPr lang="en-IN" sz="1200" dirty="0"/>
              <a:t>Changes are written to temporary spill files.</a:t>
            </a:r>
          </a:p>
          <a:p>
            <a:pPr marL="0" indent="0">
              <a:buNone/>
            </a:pPr>
            <a:endParaRPr lang="en-IN" sz="1200" dirty="0"/>
          </a:p>
          <a:p>
            <a:pPr marL="0" indent="0">
              <a:buNone/>
            </a:pPr>
            <a:r>
              <a:rPr lang="en-IN" sz="1200" dirty="0"/>
              <a:t>The INSERT is decoded and stored in ReorderBuffer. Nothing is sent to the subscriber yet.</a:t>
            </a:r>
          </a:p>
          <a:p>
            <a:pPr lvl="1"/>
            <a:endParaRPr lang="en-IN" sz="1200" dirty="0"/>
          </a:p>
        </p:txBody>
      </p:sp>
      <p:sp>
        <p:nvSpPr>
          <p:cNvPr id="8" name="Callout: Line 7">
            <a:extLst>
              <a:ext uri="{FF2B5EF4-FFF2-40B4-BE49-F238E27FC236}">
                <a16:creationId xmlns:a16="http://schemas.microsoft.com/office/drawing/2014/main" id="{4FA9AA55-3481-5F8E-01B9-E403B94A5F3E}"/>
              </a:ext>
            </a:extLst>
          </p:cNvPr>
          <p:cNvSpPr/>
          <p:nvPr/>
        </p:nvSpPr>
        <p:spPr>
          <a:xfrm>
            <a:off x="5246765" y="2779925"/>
            <a:ext cx="3662286" cy="1514602"/>
          </a:xfrm>
          <a:prstGeom prst="borderCallout1">
            <a:avLst>
              <a:gd name="adj1" fmla="val 100588"/>
              <a:gd name="adj2" fmla="val 50918"/>
              <a:gd name="adj3" fmla="val 100396"/>
              <a:gd name="adj4" fmla="val 51114"/>
            </a:avLst>
          </a:prstGeom>
          <a:solidFill>
            <a:srgbClr val="F2F2F2"/>
          </a:solidFill>
          <a:ln w="25400" cap="flat" cmpd="sng" algn="ctr">
            <a:noFill/>
            <a:prstDash val="solid"/>
            <a:miter lim="800000"/>
          </a:ln>
          <a:effectLst/>
        </p:spPr>
        <p:txBody>
          <a:bodyPr lIns="72000" tIns="72000" rIns="36000" bIns="0" rtlCol="0" anchor="t" anchorCtr="0"/>
          <a:lstStyle/>
          <a:p>
            <a:pPr defTabSz="914400">
              <a:lnSpc>
                <a:spcPct val="120000"/>
              </a:lnSpc>
            </a:pPr>
            <a:r>
              <a:rPr lang="en-IN" sz="1000" dirty="0">
                <a:latin typeface="Courier New" panose="02070309020205020404" pitchFamily="49" charset="0"/>
                <a:cs typeface="Courier New" panose="02070309020205020404" pitchFamily="49" charset="0"/>
              </a:rPr>
              <a:t>heap_decode</a:t>
            </a:r>
            <a:br>
              <a:rPr lang="en-IN" sz="1000" dirty="0">
                <a:latin typeface="Courier New" panose="02070309020205020404" pitchFamily="49" charset="0"/>
                <a:cs typeface="Courier New" panose="02070309020205020404" pitchFamily="49" charset="0"/>
              </a:rPr>
            </a:br>
            <a:r>
              <a:rPr lang="en-IN" sz="1000" dirty="0">
                <a:latin typeface="Courier New" panose="02070309020205020404" pitchFamily="49" charset="0"/>
                <a:cs typeface="Courier New" panose="02070309020205020404" pitchFamily="49" charset="0"/>
              </a:rPr>
              <a:t>→ DecodeInsert</a:t>
            </a:r>
            <a:br>
              <a:rPr lang="en-IN" sz="1000" dirty="0">
                <a:latin typeface="Courier New" panose="02070309020205020404" pitchFamily="49" charset="0"/>
                <a:cs typeface="Courier New" panose="02070309020205020404" pitchFamily="49" charset="0"/>
              </a:rPr>
            </a:br>
            <a:r>
              <a:rPr lang="en-IN" sz="1000" dirty="0">
                <a:latin typeface="Courier New" panose="02070309020205020404" pitchFamily="49" charset="0"/>
                <a:cs typeface="Courier New" panose="02070309020205020404" pitchFamily="49" charset="0"/>
              </a:rPr>
              <a:t> → </a:t>
            </a:r>
            <a:r>
              <a:rPr lang="en-IN" sz="1000">
                <a:latin typeface="Courier New" panose="02070309020205020404" pitchFamily="49" charset="0"/>
                <a:cs typeface="Courier New" panose="02070309020205020404" pitchFamily="49" charset="0"/>
              </a:rPr>
              <a:t>ReorderBufferQueueChange</a:t>
            </a:r>
            <a:endParaRPr lang="en-IN" sz="1000" dirty="0">
              <a:latin typeface="Courier New" panose="02070309020205020404" pitchFamily="49" charset="0"/>
              <a:cs typeface="Courier New" panose="02070309020205020404" pitchFamily="49" charset="0"/>
            </a:endParaRPr>
          </a:p>
          <a:p>
            <a:pPr defTabSz="914400">
              <a:lnSpc>
                <a:spcPct val="120000"/>
              </a:lnSpc>
            </a:pPr>
            <a:r>
              <a:rPr kumimoji="1" lang="en-IN" altLang="ja-JP" sz="1000" dirty="0">
                <a:solidFill>
                  <a:sysClr val="windowText" lastClr="000000"/>
                </a:solidFill>
                <a:latin typeface="Courier New" panose="02070309020205020404" pitchFamily="49" charset="0"/>
                <a:cs typeface="Courier New" panose="02070309020205020404" pitchFamily="49" charset="0"/>
              </a:rPr>
              <a:t>  </a:t>
            </a:r>
            <a:r>
              <a:rPr lang="en-IN" sz="1000" dirty="0">
                <a:latin typeface="Courier New" panose="02070309020205020404" pitchFamily="49" charset="0"/>
                <a:cs typeface="Courier New" panose="02070309020205020404" pitchFamily="49" charset="0"/>
              </a:rPr>
              <a:t>→ queue change txn 761</a:t>
            </a:r>
          </a:p>
          <a:p>
            <a:pPr defTabSz="914400">
              <a:lnSpc>
                <a:spcPct val="120000"/>
              </a:lnSpc>
            </a:pPr>
            <a:r>
              <a:rPr lang="en-IN" sz="1000" dirty="0">
                <a:latin typeface="Courier New" panose="02070309020205020404" pitchFamily="49" charset="0"/>
                <a:cs typeface="Courier New" panose="02070309020205020404" pitchFamily="49" charset="0"/>
              </a:rPr>
              <a:t>  → update memory counter</a:t>
            </a:r>
          </a:p>
          <a:p>
            <a:pPr defTabSz="914400">
              <a:lnSpc>
                <a:spcPct val="120000"/>
              </a:lnSpc>
            </a:pPr>
            <a:r>
              <a:rPr lang="en-IN" sz="1000" dirty="0">
                <a:latin typeface="Courier New" panose="02070309020205020404" pitchFamily="49" charset="0"/>
                <a:cs typeface="Courier New" panose="02070309020205020404" pitchFamily="49" charset="0"/>
              </a:rPr>
              <a:t>  → If memory &gt; logical_decoding_work_mem</a:t>
            </a:r>
          </a:p>
          <a:p>
            <a:pPr defTabSz="914400">
              <a:lnSpc>
                <a:spcPct val="120000"/>
              </a:lnSpc>
            </a:pPr>
            <a:r>
              <a:rPr lang="en-IN" sz="1000" dirty="0">
                <a:latin typeface="Courier New" panose="02070309020205020404" pitchFamily="49" charset="0"/>
                <a:cs typeface="Courier New" panose="02070309020205020404" pitchFamily="49" charset="0"/>
              </a:rPr>
              <a:t>    → Evict the largest txn to disk</a:t>
            </a:r>
          </a:p>
          <a:p>
            <a:pPr defTabSz="914400">
              <a:lnSpc>
                <a:spcPct val="120000"/>
              </a:lnSpc>
            </a:pPr>
            <a:endParaRPr lang="en-IN" sz="1000" dirty="0">
              <a:latin typeface="Courier New" panose="02070309020205020404" pitchFamily="49" charset="0"/>
              <a:cs typeface="Courier New" panose="02070309020205020404" pitchFamily="49" charset="0"/>
            </a:endParaRPr>
          </a:p>
          <a:p>
            <a:pPr defTabSz="914400">
              <a:lnSpc>
                <a:spcPct val="120000"/>
              </a:lnSpc>
            </a:pPr>
            <a:endParaRPr kumimoji="1" lang="en-US" altLang="ja-JP" sz="1000" dirty="0">
              <a:solidFill>
                <a:sysClr val="windowText" lastClr="000000"/>
              </a:solidFill>
              <a:latin typeface="Courier New" panose="02070309020205020404" pitchFamily="49" charset="0"/>
              <a:cs typeface="Courier New" panose="02070309020205020404" pitchFamily="49" charset="0"/>
            </a:endParaRPr>
          </a:p>
        </p:txBody>
      </p:sp>
      <p:sp>
        <p:nvSpPr>
          <p:cNvPr id="4" name="Callout: Line 3">
            <a:extLst>
              <a:ext uri="{FF2B5EF4-FFF2-40B4-BE49-F238E27FC236}">
                <a16:creationId xmlns:a16="http://schemas.microsoft.com/office/drawing/2014/main" id="{39525AA8-0E44-6E2F-B21C-BF9968184F30}"/>
              </a:ext>
            </a:extLst>
          </p:cNvPr>
          <p:cNvSpPr/>
          <p:nvPr/>
        </p:nvSpPr>
        <p:spPr>
          <a:xfrm>
            <a:off x="5897354" y="950917"/>
            <a:ext cx="3145046" cy="1142044"/>
          </a:xfrm>
          <a:prstGeom prst="borderCallout1">
            <a:avLst>
              <a:gd name="adj1" fmla="val 100588"/>
              <a:gd name="adj2" fmla="val 50918"/>
              <a:gd name="adj3" fmla="val 100396"/>
              <a:gd name="adj4" fmla="val 51114"/>
            </a:avLst>
          </a:prstGeom>
          <a:solidFill>
            <a:srgbClr val="F2F2F2"/>
          </a:solidFill>
          <a:ln w="25400" cap="flat" cmpd="sng" algn="ctr">
            <a:noFill/>
            <a:prstDash val="solid"/>
            <a:miter lim="800000"/>
          </a:ln>
          <a:effectLst/>
        </p:spPr>
        <p:txBody>
          <a:bodyPr lIns="72000" tIns="72000" rIns="36000" bIns="0" rtlCol="0" anchor="t" anchorCtr="0"/>
          <a:lstStyle/>
          <a:p>
            <a:pPr defTabSz="914400">
              <a:lnSpc>
                <a:spcPct val="120000"/>
              </a:lnSpc>
            </a:pPr>
            <a:r>
              <a:rPr lang="en-IN" sz="1200" dirty="0">
                <a:latin typeface="Courier New" panose="02070309020205020404" pitchFamily="49" charset="0"/>
                <a:cs typeface="Courier New" panose="02070309020205020404" pitchFamily="49" charset="0"/>
              </a:rPr>
              <a:t>WalSndLoop</a:t>
            </a:r>
            <a:br>
              <a:rPr lang="en-IN" sz="1200" dirty="0">
                <a:latin typeface="Courier New" panose="02070309020205020404" pitchFamily="49" charset="0"/>
                <a:cs typeface="Courier New" panose="02070309020205020404" pitchFamily="49" charset="0"/>
              </a:rPr>
            </a:br>
            <a:r>
              <a:rPr lang="en-IN" sz="1200" dirty="0">
                <a:latin typeface="Courier New" panose="02070309020205020404" pitchFamily="49" charset="0"/>
                <a:cs typeface="Courier New" panose="02070309020205020404" pitchFamily="49" charset="0"/>
              </a:rPr>
              <a:t>→ XLogSendLogical</a:t>
            </a:r>
            <a:br>
              <a:rPr lang="en-IN" sz="1200" dirty="0">
                <a:latin typeface="Courier New" panose="02070309020205020404" pitchFamily="49" charset="0"/>
                <a:cs typeface="Courier New" panose="02070309020205020404" pitchFamily="49" charset="0"/>
              </a:rPr>
            </a:br>
            <a:r>
              <a:rPr lang="en-IN" sz="1200" dirty="0">
                <a:latin typeface="Courier New" panose="02070309020205020404" pitchFamily="49" charset="0"/>
                <a:cs typeface="Courier New" panose="02070309020205020404" pitchFamily="49" charset="0"/>
              </a:rPr>
              <a:t> → </a:t>
            </a:r>
            <a:r>
              <a:rPr lang="en-IN" sz="1200">
                <a:latin typeface="Courier New" panose="02070309020205020404" pitchFamily="49" charset="0"/>
                <a:cs typeface="Courier New" panose="02070309020205020404" pitchFamily="49" charset="0"/>
              </a:rPr>
              <a:t>LogicalDecodingProcessRecord</a:t>
            </a:r>
            <a:endParaRPr lang="en-IN" sz="1200" dirty="0">
              <a:latin typeface="Courier New" panose="02070309020205020404" pitchFamily="49" charset="0"/>
              <a:cs typeface="Courier New" panose="02070309020205020404" pitchFamily="49" charset="0"/>
            </a:endParaRPr>
          </a:p>
          <a:p>
            <a:pPr defTabSz="914400">
              <a:lnSpc>
                <a:spcPct val="120000"/>
              </a:lnSpc>
            </a:pPr>
            <a:r>
              <a:rPr lang="en-IN" sz="1200" dirty="0">
                <a:latin typeface="Courier New" panose="02070309020205020404" pitchFamily="49" charset="0"/>
                <a:cs typeface="Courier New" panose="02070309020205020404" pitchFamily="49" charset="0"/>
              </a:rPr>
              <a:t>  → heap_decode</a:t>
            </a:r>
          </a:p>
          <a:p>
            <a:pPr defTabSz="914400">
              <a:lnSpc>
                <a:spcPct val="120000"/>
              </a:lnSpc>
            </a:pPr>
            <a:endParaRPr kumimoji="1" lang="en-US" altLang="ja-JP" sz="1200" dirty="0">
              <a:solidFill>
                <a:sysClr val="windowText" lastClr="000000"/>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039933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C2AD0-C80A-CE94-091E-A753C39AA9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F96421-6F17-0279-6F29-4EB35B13723D}"/>
              </a:ext>
            </a:extLst>
          </p:cNvPr>
          <p:cNvSpPr>
            <a:spLocks noGrp="1"/>
          </p:cNvSpPr>
          <p:nvPr>
            <p:ph type="title"/>
          </p:nvPr>
        </p:nvSpPr>
        <p:spPr/>
        <p:txBody>
          <a:bodyPr/>
          <a:lstStyle/>
          <a:p>
            <a:r>
              <a:rPr lang="en-IN" dirty="0"/>
              <a:t>Processing COMMIT WAL Record</a:t>
            </a:r>
          </a:p>
        </p:txBody>
      </p:sp>
      <p:sp>
        <p:nvSpPr>
          <p:cNvPr id="3" name="Text Placeholder 2">
            <a:extLst>
              <a:ext uri="{FF2B5EF4-FFF2-40B4-BE49-F238E27FC236}">
                <a16:creationId xmlns:a16="http://schemas.microsoft.com/office/drawing/2014/main" id="{2D46C06A-6A2E-BEFD-7316-5AB929C2A9D8}"/>
              </a:ext>
            </a:extLst>
          </p:cNvPr>
          <p:cNvSpPr>
            <a:spLocks noGrp="1"/>
          </p:cNvSpPr>
          <p:nvPr>
            <p:ph type="body" sz="quarter" idx="14"/>
          </p:nvPr>
        </p:nvSpPr>
        <p:spPr>
          <a:xfrm>
            <a:off x="231776" y="950916"/>
            <a:ext cx="8677275" cy="1523494"/>
          </a:xfrm>
        </p:spPr>
        <p:txBody>
          <a:bodyPr/>
          <a:lstStyle/>
          <a:p>
            <a:r>
              <a:rPr lang="en-IN" sz="1600" b="1" dirty="0"/>
              <a:t>WAL Record Read from pg_wal</a:t>
            </a:r>
          </a:p>
          <a:p>
            <a:pPr lvl="1">
              <a:spcAft>
                <a:spcPts val="300"/>
              </a:spcAft>
              <a:buClr>
                <a:schemeClr val="tx1"/>
              </a:buClr>
            </a:pPr>
            <a:r>
              <a:rPr lang="en-IN" sz="1400" dirty="0"/>
              <a:t>WAL Sender reads the second record, which is a COMMIT Record</a:t>
            </a:r>
          </a:p>
          <a:p>
            <a:pPr lvl="1">
              <a:spcAft>
                <a:spcPts val="300"/>
              </a:spcAft>
              <a:buClr>
                <a:schemeClr val="tx1"/>
              </a:buClr>
            </a:pPr>
            <a:r>
              <a:rPr lang="en-IN" sz="1400" dirty="0"/>
              <a:t>This record belongs to the same transaction XID 761</a:t>
            </a:r>
          </a:p>
          <a:p>
            <a:pPr lvl="1">
              <a:spcAft>
                <a:spcPts val="300"/>
              </a:spcAft>
              <a:buClr>
                <a:schemeClr val="tx1"/>
              </a:buClr>
            </a:pPr>
            <a:r>
              <a:rPr lang="en-IN" sz="1400" dirty="0"/>
              <a:t>Resource Manager: Transaction</a:t>
            </a:r>
          </a:p>
          <a:p>
            <a:pPr lvl="1">
              <a:spcAft>
                <a:spcPts val="300"/>
              </a:spcAft>
              <a:buClr>
                <a:schemeClr val="tx1"/>
              </a:buClr>
            </a:pPr>
            <a:r>
              <a:rPr lang="en-IN" sz="1400" dirty="0"/>
              <a:t>The record indicates transaction commit</a:t>
            </a:r>
          </a:p>
          <a:p>
            <a:pPr lvl="1"/>
            <a:endParaRPr lang="en-IN" sz="1200" dirty="0"/>
          </a:p>
        </p:txBody>
      </p:sp>
      <p:sp>
        <p:nvSpPr>
          <p:cNvPr id="4" name="Callout: Line 3">
            <a:extLst>
              <a:ext uri="{FF2B5EF4-FFF2-40B4-BE49-F238E27FC236}">
                <a16:creationId xmlns:a16="http://schemas.microsoft.com/office/drawing/2014/main" id="{A5C4B72A-3F37-CA80-0008-6F38AC248F0D}"/>
              </a:ext>
            </a:extLst>
          </p:cNvPr>
          <p:cNvSpPr/>
          <p:nvPr/>
        </p:nvSpPr>
        <p:spPr>
          <a:xfrm>
            <a:off x="520047" y="2268691"/>
            <a:ext cx="8100732" cy="530903"/>
          </a:xfrm>
          <a:prstGeom prst="borderCallout1">
            <a:avLst>
              <a:gd name="adj1" fmla="val 100588"/>
              <a:gd name="adj2" fmla="val 50918"/>
              <a:gd name="adj3" fmla="val 100396"/>
              <a:gd name="adj4" fmla="val 51114"/>
            </a:avLst>
          </a:prstGeom>
          <a:solidFill>
            <a:schemeClr val="tx1">
              <a:lumMod val="75000"/>
              <a:lumOff val="25000"/>
            </a:schemeClr>
          </a:solidFill>
          <a:ln w="25400" cap="flat" cmpd="sng" algn="ctr">
            <a:noFill/>
            <a:prstDash val="solid"/>
            <a:miter lim="800000"/>
          </a:ln>
          <a:effectLst/>
        </p:spPr>
        <p:txBody>
          <a:bodyPr lIns="72000" tIns="72000" rIns="36000" bIns="0" rtlCol="0" anchor="t" anchorCtr="0"/>
          <a:lstStyle/>
          <a:p>
            <a:pPr defTabSz="914400">
              <a:lnSpc>
                <a:spcPct val="120000"/>
              </a:lnSpc>
            </a:pPr>
            <a:r>
              <a:rPr kumimoji="1" lang="en-US" altLang="ja-JP" sz="1200" dirty="0">
                <a:solidFill>
                  <a:schemeClr val="bg1"/>
                </a:solidFill>
                <a:latin typeface="Courier New" panose="02070309020205020404" pitchFamily="49" charset="0"/>
                <a:cs typeface="Courier New" panose="02070309020205020404" pitchFamily="49" charset="0"/>
              </a:rPr>
              <a:t>rmgr: Transaction len (rec/tot):     46/    46, tx:        761, lsn: 0/0175F148, prev 0/0175F100, desc: COMMIT 2026-03-02 23:22:06.168562 IST</a:t>
            </a:r>
          </a:p>
        </p:txBody>
      </p:sp>
      <p:sp>
        <p:nvSpPr>
          <p:cNvPr id="6" name="Text Placeholder 2">
            <a:extLst>
              <a:ext uri="{FF2B5EF4-FFF2-40B4-BE49-F238E27FC236}">
                <a16:creationId xmlns:a16="http://schemas.microsoft.com/office/drawing/2014/main" id="{D4033901-761C-8561-52B2-AD8DE3821E05}"/>
              </a:ext>
            </a:extLst>
          </p:cNvPr>
          <p:cNvSpPr txBox="1">
            <a:spLocks/>
          </p:cNvSpPr>
          <p:nvPr/>
        </p:nvSpPr>
        <p:spPr>
          <a:xfrm>
            <a:off x="229767" y="3159421"/>
            <a:ext cx="5469035" cy="792525"/>
          </a:xfrm>
          <a:prstGeom prst="rect">
            <a:avLst/>
          </a:prstGeom>
        </p:spPr>
        <p:txBody>
          <a:bodyPr wrap="square" lIns="0" tIns="0" rIns="0" bIns="0">
            <a:spAutoFit/>
          </a:bodyPr>
          <a:lstStyle>
            <a:lvl1pPr marL="252325" indent="-252325" algn="l" defTabSz="685560" rtl="0" eaLnBrk="1" latinLnBrk="0" hangingPunct="1">
              <a:lnSpc>
                <a:spcPct val="100000"/>
              </a:lnSpc>
              <a:spcBef>
                <a:spcPts val="0"/>
              </a:spcBef>
              <a:spcAft>
                <a:spcPts val="600"/>
              </a:spcAft>
              <a:buClr>
                <a:srgbClr val="FF8000"/>
              </a:buClr>
              <a:buSzPct val="120000"/>
              <a:buFont typeface="Arial" panose="020B0604020202020204" pitchFamily="34" charset="0"/>
              <a:buChar char="●"/>
              <a:defRPr kumimoji="1" lang="en-US" sz="1500" kern="1200">
                <a:solidFill>
                  <a:schemeClr val="tx1"/>
                </a:solidFill>
                <a:latin typeface="Fujitsu Infinity Pro" pitchFamily="2" charset="0"/>
                <a:ea typeface="+mn-ea"/>
                <a:cs typeface="+mn-cs"/>
              </a:defRPr>
            </a:lvl1pPr>
            <a:lvl2pPr marL="533214" indent="-225345" algn="l" defTabSz="685560" rtl="0" eaLnBrk="1" latinLnBrk="0" hangingPunct="1">
              <a:lnSpc>
                <a:spcPct val="100000"/>
              </a:lnSpc>
              <a:spcBef>
                <a:spcPts val="0"/>
              </a:spcBef>
              <a:spcAft>
                <a:spcPts val="600"/>
              </a:spcAft>
              <a:buClr>
                <a:srgbClr val="FFE700"/>
              </a:buClr>
              <a:buSzPct val="120000"/>
              <a:buFont typeface="Arial" panose="020B0604020202020204" pitchFamily="34" charset="0"/>
              <a:buChar char="●"/>
              <a:defRPr kumimoji="1" lang="en-US" sz="1500" kern="1200">
                <a:solidFill>
                  <a:schemeClr val="tx1"/>
                </a:solidFill>
                <a:latin typeface="Fujitsu Infinity Pro" pitchFamily="2" charset="0"/>
                <a:ea typeface="+mn-ea"/>
                <a:cs typeface="+mn-cs"/>
              </a:defRPr>
            </a:lvl2pPr>
            <a:lvl3pPr marL="868058" indent="-198369" algn="l" defTabSz="685560" rtl="0" eaLnBrk="1" latinLnBrk="0" hangingPunct="1">
              <a:lnSpc>
                <a:spcPct val="100000"/>
              </a:lnSpc>
              <a:spcBef>
                <a:spcPts val="0"/>
              </a:spcBef>
              <a:spcAft>
                <a:spcPts val="600"/>
              </a:spcAft>
              <a:buClr>
                <a:srgbClr val="6D6E70"/>
              </a:buClr>
              <a:buSzPct val="120000"/>
              <a:buFont typeface="Arial" panose="020B0604020202020204" pitchFamily="34" charset="0"/>
              <a:buChar char="●"/>
              <a:defRPr kumimoji="1" lang="en-US" sz="1500" kern="1200">
                <a:solidFill>
                  <a:schemeClr val="tx1"/>
                </a:solidFill>
                <a:latin typeface="Fujitsu Infinity Pro" pitchFamily="2" charset="0"/>
                <a:ea typeface="+mn-ea"/>
                <a:cs typeface="+mn-cs"/>
              </a:defRPr>
            </a:lvl3pPr>
            <a:lvl4pPr marL="1202904" indent="-193608" algn="l" defTabSz="685560" rtl="0" eaLnBrk="1" latinLnBrk="0" hangingPunct="1">
              <a:lnSpc>
                <a:spcPct val="100000"/>
              </a:lnSpc>
              <a:spcBef>
                <a:spcPts val="0"/>
              </a:spcBef>
              <a:spcAft>
                <a:spcPts val="600"/>
              </a:spcAft>
              <a:buClr>
                <a:schemeClr val="bg1">
                  <a:lumMod val="65000"/>
                </a:schemeClr>
              </a:buClr>
              <a:buSzPct val="120000"/>
              <a:buFont typeface="Arial" panose="020B0604020202020204" pitchFamily="34" charset="0"/>
              <a:buChar char="●"/>
              <a:defRPr kumimoji="1" lang="en-US" sz="1500" kern="1200">
                <a:solidFill>
                  <a:schemeClr val="tx1"/>
                </a:solidFill>
                <a:latin typeface="Fujitsu Infinity Pro" pitchFamily="2" charset="0"/>
                <a:ea typeface="+mn-ea"/>
                <a:cs typeface="+mn-cs"/>
              </a:defRPr>
            </a:lvl4pPr>
            <a:lvl5pPr marL="1542509" indent="-171390" algn="l" defTabSz="685560" rtl="0" eaLnBrk="1" latinLnBrk="0" hangingPunct="1">
              <a:lnSpc>
                <a:spcPct val="90000"/>
              </a:lnSpc>
              <a:spcBef>
                <a:spcPts val="375"/>
              </a:spcBef>
              <a:buClr>
                <a:schemeClr val="bg1">
                  <a:lumMod val="50000"/>
                </a:schemeClr>
              </a:buClr>
              <a:buFontTx/>
              <a:buBlip>
                <a:blip r:embed="rId2"/>
              </a:buBlip>
              <a:defRPr kumimoji="1" sz="1599" kern="1200">
                <a:solidFill>
                  <a:schemeClr val="tx1"/>
                </a:solidFill>
                <a:latin typeface="+mn-lt"/>
                <a:ea typeface="+mn-ea"/>
                <a:cs typeface="+mn-cs"/>
              </a:defRPr>
            </a:lvl5pPr>
            <a:lvl6pPr marL="1885290" indent="-171390" algn="l" defTabSz="685560" rtl="0" eaLnBrk="1" latinLnBrk="0" hangingPunct="1">
              <a:lnSpc>
                <a:spcPct val="90000"/>
              </a:lnSpc>
              <a:spcBef>
                <a:spcPts val="375"/>
              </a:spcBef>
              <a:buClr>
                <a:schemeClr val="bg1">
                  <a:lumMod val="50000"/>
                </a:schemeClr>
              </a:buClr>
              <a:buFontTx/>
              <a:buBlip>
                <a:blip r:embed="rId2"/>
              </a:buBlip>
              <a:defRPr kumimoji="1" sz="1599" kern="1200">
                <a:solidFill>
                  <a:schemeClr val="tx1"/>
                </a:solidFill>
                <a:latin typeface="+mn-lt"/>
                <a:ea typeface="+mn-ea"/>
                <a:cs typeface="+mn-cs"/>
              </a:defRPr>
            </a:lvl6pPr>
            <a:lvl7pPr marL="2228070" indent="-171390" algn="l" defTabSz="685560" rtl="0" eaLnBrk="1" latinLnBrk="0" hangingPunct="1">
              <a:lnSpc>
                <a:spcPct val="90000"/>
              </a:lnSpc>
              <a:spcBef>
                <a:spcPts val="375"/>
              </a:spcBef>
              <a:buClr>
                <a:schemeClr val="bg1">
                  <a:lumMod val="50000"/>
                </a:schemeClr>
              </a:buClr>
              <a:buFont typeface="Arial" panose="020B0604020202020204" pitchFamily="34" charset="0"/>
              <a:buChar char="–"/>
              <a:defRPr kumimoji="1" sz="1599" kern="1200">
                <a:solidFill>
                  <a:schemeClr val="tx1"/>
                </a:solidFill>
                <a:latin typeface="+mn-lt"/>
                <a:ea typeface="+mn-ea"/>
                <a:cs typeface="+mn-cs"/>
              </a:defRPr>
            </a:lvl7pPr>
            <a:lvl8pPr marL="2570850" indent="-171390" algn="l" defTabSz="685560" rtl="0" eaLnBrk="1" latinLnBrk="0" hangingPunct="1">
              <a:lnSpc>
                <a:spcPct val="90000"/>
              </a:lnSpc>
              <a:spcBef>
                <a:spcPts val="375"/>
              </a:spcBef>
              <a:buClr>
                <a:schemeClr val="bg1">
                  <a:lumMod val="50000"/>
                </a:schemeClr>
              </a:buClr>
              <a:buFont typeface="Arial" panose="020B0604020202020204" pitchFamily="34" charset="0"/>
              <a:buChar char="–"/>
              <a:defRPr kumimoji="1" sz="1599" kern="1200">
                <a:solidFill>
                  <a:schemeClr val="tx1"/>
                </a:solidFill>
                <a:latin typeface="+mn-lt"/>
                <a:ea typeface="+mn-ea"/>
                <a:cs typeface="+mn-cs"/>
              </a:defRPr>
            </a:lvl8pPr>
            <a:lvl9pPr marL="2913629" indent="-171390" algn="l" defTabSz="685560" rtl="0" eaLnBrk="1" latinLnBrk="0" hangingPunct="1">
              <a:lnSpc>
                <a:spcPct val="90000"/>
              </a:lnSpc>
              <a:spcBef>
                <a:spcPts val="375"/>
              </a:spcBef>
              <a:buClr>
                <a:schemeClr val="bg1">
                  <a:lumMod val="50000"/>
                </a:schemeClr>
              </a:buClr>
              <a:buFont typeface="Arial" panose="020B0604020202020204" pitchFamily="34" charset="0"/>
              <a:buChar char="–"/>
              <a:defRPr kumimoji="1" sz="1599" kern="1200">
                <a:solidFill>
                  <a:schemeClr val="tx1"/>
                </a:solidFill>
                <a:latin typeface="+mn-lt"/>
                <a:ea typeface="+mn-ea"/>
                <a:cs typeface="+mn-cs"/>
              </a:defRPr>
            </a:lvl9pPr>
          </a:lstStyle>
          <a:p>
            <a:pPr defTabSz="685783"/>
            <a:r>
              <a:rPr lang="en-IN" sz="1600" b="1" dirty="0"/>
              <a:t>Logical Decoding is Initiated</a:t>
            </a:r>
          </a:p>
          <a:p>
            <a:pPr lvl="1" defTabSz="685783">
              <a:spcAft>
                <a:spcPts val="300"/>
              </a:spcAft>
              <a:buClr>
                <a:schemeClr val="tx1"/>
              </a:buClr>
            </a:pPr>
            <a:r>
              <a:rPr lang="en-IN" sz="1400" dirty="0"/>
              <a:t>The WAL record is passed to the decoding layer</a:t>
            </a:r>
          </a:p>
          <a:p>
            <a:pPr lvl="1" defTabSz="685783">
              <a:spcAft>
                <a:spcPts val="300"/>
              </a:spcAft>
              <a:buClr>
                <a:schemeClr val="tx1"/>
              </a:buClr>
            </a:pPr>
            <a:r>
              <a:rPr lang="en-IN" sz="1400" dirty="0"/>
              <a:t>Since rmgr = Transaction, xact_decode() is invoked</a:t>
            </a:r>
          </a:p>
        </p:txBody>
      </p:sp>
      <p:sp>
        <p:nvSpPr>
          <p:cNvPr id="9" name="Callout: Line 8">
            <a:extLst>
              <a:ext uri="{FF2B5EF4-FFF2-40B4-BE49-F238E27FC236}">
                <a16:creationId xmlns:a16="http://schemas.microsoft.com/office/drawing/2014/main" id="{77FE70C7-8A48-97CA-A6CE-974A8065CD23}"/>
              </a:ext>
            </a:extLst>
          </p:cNvPr>
          <p:cNvSpPr/>
          <p:nvPr/>
        </p:nvSpPr>
        <p:spPr>
          <a:xfrm>
            <a:off x="5202052" y="3159421"/>
            <a:ext cx="3246646" cy="1154161"/>
          </a:xfrm>
          <a:prstGeom prst="borderCallout1">
            <a:avLst>
              <a:gd name="adj1" fmla="val 100588"/>
              <a:gd name="adj2" fmla="val 50918"/>
              <a:gd name="adj3" fmla="val 100396"/>
              <a:gd name="adj4" fmla="val 51114"/>
            </a:avLst>
          </a:prstGeom>
          <a:solidFill>
            <a:srgbClr val="FFFFFF">
              <a:lumMod val="95000"/>
            </a:srgbClr>
          </a:solidFill>
          <a:ln w="25400" cap="flat" cmpd="sng" algn="ctr">
            <a:noFill/>
            <a:prstDash val="solid"/>
            <a:miter lim="800000"/>
          </a:ln>
          <a:effectLst/>
        </p:spPr>
        <p:txBody>
          <a:bodyPr lIns="72000" tIns="72000" rIns="36000" bIns="0" rtlCol="0" anchor="t" anchorCtr="0"/>
          <a:lstStyle/>
          <a:p>
            <a:pPr defTabSz="914400">
              <a:lnSpc>
                <a:spcPct val="120000"/>
              </a:lnSpc>
            </a:pPr>
            <a:r>
              <a:rPr lang="en-IN" sz="1200" dirty="0">
                <a:latin typeface="Courier New" panose="02070309020205020404" pitchFamily="49" charset="0"/>
                <a:cs typeface="Courier New" panose="02070309020205020404" pitchFamily="49" charset="0"/>
              </a:rPr>
              <a:t>WalSndLoop</a:t>
            </a:r>
            <a:br>
              <a:rPr lang="en-IN" sz="1200" dirty="0">
                <a:latin typeface="Courier New" panose="02070309020205020404" pitchFamily="49" charset="0"/>
                <a:cs typeface="Courier New" panose="02070309020205020404" pitchFamily="49" charset="0"/>
              </a:rPr>
            </a:br>
            <a:r>
              <a:rPr lang="en-IN" sz="1200" dirty="0">
                <a:latin typeface="Courier New" panose="02070309020205020404" pitchFamily="49" charset="0"/>
                <a:cs typeface="Courier New" panose="02070309020205020404" pitchFamily="49" charset="0"/>
              </a:rPr>
              <a:t>→ XLogSendLogical</a:t>
            </a:r>
            <a:br>
              <a:rPr lang="en-IN" sz="1200" dirty="0">
                <a:latin typeface="Courier New" panose="02070309020205020404" pitchFamily="49" charset="0"/>
                <a:cs typeface="Courier New" panose="02070309020205020404" pitchFamily="49" charset="0"/>
              </a:rPr>
            </a:br>
            <a:r>
              <a:rPr lang="en-IN" sz="1200" dirty="0">
                <a:latin typeface="Courier New" panose="02070309020205020404" pitchFamily="49" charset="0"/>
                <a:cs typeface="Courier New" panose="02070309020205020404" pitchFamily="49" charset="0"/>
              </a:rPr>
              <a:t> → LogicalDecodingProcessRecord</a:t>
            </a:r>
          </a:p>
          <a:p>
            <a:pPr defTabSz="914400">
              <a:lnSpc>
                <a:spcPct val="120000"/>
              </a:lnSpc>
            </a:pPr>
            <a:r>
              <a:rPr lang="en-IN" sz="1200" dirty="0">
                <a:latin typeface="Courier New" panose="02070309020205020404" pitchFamily="49" charset="0"/>
                <a:cs typeface="Courier New" panose="02070309020205020404" pitchFamily="49" charset="0"/>
              </a:rPr>
              <a:t>  → xact_decode</a:t>
            </a:r>
          </a:p>
          <a:p>
            <a:pPr defTabSz="914400">
              <a:lnSpc>
                <a:spcPct val="120000"/>
              </a:lnSpc>
            </a:pPr>
            <a:endParaRPr kumimoji="1" lang="en-US" altLang="ja-JP" sz="1200" dirty="0">
              <a:solidFill>
                <a:sysClr val="windowText" lastClr="000000"/>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974814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65B87-CD48-B5CE-B78F-AA70E22A5A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0DD6B3-A709-8E16-58B5-8944FBFC8F7A}"/>
              </a:ext>
            </a:extLst>
          </p:cNvPr>
          <p:cNvSpPr>
            <a:spLocks noGrp="1"/>
          </p:cNvSpPr>
          <p:nvPr>
            <p:ph type="title"/>
          </p:nvPr>
        </p:nvSpPr>
        <p:spPr/>
        <p:txBody>
          <a:bodyPr/>
          <a:lstStyle/>
          <a:p>
            <a:r>
              <a:rPr lang="en-IN" dirty="0"/>
              <a:t>Processing COMMIT WAL Record</a:t>
            </a:r>
          </a:p>
        </p:txBody>
      </p:sp>
      <p:sp>
        <p:nvSpPr>
          <p:cNvPr id="3" name="Text Placeholder 2">
            <a:extLst>
              <a:ext uri="{FF2B5EF4-FFF2-40B4-BE49-F238E27FC236}">
                <a16:creationId xmlns:a16="http://schemas.microsoft.com/office/drawing/2014/main" id="{3976C686-F3DE-3FAC-0BD8-2B7081BD01E1}"/>
              </a:ext>
            </a:extLst>
          </p:cNvPr>
          <p:cNvSpPr>
            <a:spLocks noGrp="1"/>
          </p:cNvSpPr>
          <p:nvPr>
            <p:ph type="body" sz="quarter" idx="14"/>
          </p:nvPr>
        </p:nvSpPr>
        <p:spPr>
          <a:xfrm>
            <a:off x="231776" y="950917"/>
            <a:ext cx="8677275" cy="4068000"/>
          </a:xfrm>
        </p:spPr>
        <p:txBody>
          <a:bodyPr>
            <a:noAutofit/>
          </a:bodyPr>
          <a:lstStyle/>
          <a:p>
            <a:r>
              <a:rPr lang="en-IN" sz="1600" b="1" dirty="0"/>
              <a:t>Commit Record is Decoded</a:t>
            </a:r>
          </a:p>
          <a:p>
            <a:pPr lvl="1">
              <a:spcAft>
                <a:spcPts val="300"/>
              </a:spcAft>
              <a:buClr>
                <a:schemeClr val="tx1"/>
              </a:buClr>
            </a:pPr>
            <a:r>
              <a:rPr lang="en-IN" sz="1400"/>
              <a:t>DecodeCommit</a:t>
            </a:r>
            <a:r>
              <a:rPr lang="en-IN" sz="1400" dirty="0"/>
              <a:t>() extracts: </a:t>
            </a:r>
            <a:br>
              <a:rPr lang="en-IN" sz="1400" dirty="0"/>
            </a:br>
            <a:r>
              <a:rPr lang="en-IN" sz="1400" dirty="0"/>
              <a:t>Commit LSN, Commit timestamp, Transaction ID</a:t>
            </a:r>
          </a:p>
          <a:p>
            <a:pPr lvl="1">
              <a:spcAft>
                <a:spcPts val="300"/>
              </a:spcAft>
              <a:buClr>
                <a:schemeClr val="tx1"/>
              </a:buClr>
            </a:pPr>
            <a:r>
              <a:rPr lang="en-IN" sz="1400" dirty="0"/>
              <a:t>Signals that transaction 761 is complete</a:t>
            </a:r>
          </a:p>
          <a:p>
            <a:pPr lvl="1">
              <a:spcAft>
                <a:spcPts val="300"/>
              </a:spcAft>
              <a:buClr>
                <a:schemeClr val="tx1"/>
              </a:buClr>
            </a:pPr>
            <a:r>
              <a:rPr lang="en-IN" sz="1400"/>
              <a:t>ReorderBufferCommit</a:t>
            </a:r>
            <a:r>
              <a:rPr lang="en-IN" sz="1400" dirty="0"/>
              <a:t> is invoked, ReorderBuffer is </a:t>
            </a:r>
            <a:br>
              <a:rPr lang="en-IN" sz="1400" dirty="0"/>
            </a:br>
            <a:r>
              <a:rPr lang="en-IN" sz="1400" dirty="0"/>
              <a:t>notified that the transaction is committed</a:t>
            </a:r>
          </a:p>
          <a:p>
            <a:pPr lvl="1"/>
            <a:endParaRPr lang="en-IN" sz="1200" dirty="0"/>
          </a:p>
          <a:p>
            <a:r>
              <a:rPr lang="en-IN" sz="1600" b="1" dirty="0"/>
              <a:t>Replay of the Changes in ReorderBuffer</a:t>
            </a:r>
          </a:p>
          <a:p>
            <a:pPr lvl="1">
              <a:spcAft>
                <a:spcPts val="300"/>
              </a:spcAft>
              <a:buClr>
                <a:schemeClr val="tx1"/>
              </a:buClr>
            </a:pPr>
            <a:r>
              <a:rPr lang="en-IN" sz="1400" dirty="0"/>
              <a:t>All changes stored for transaction 761 are replayed</a:t>
            </a:r>
          </a:p>
          <a:p>
            <a:pPr lvl="1">
              <a:spcAft>
                <a:spcPts val="300"/>
              </a:spcAft>
              <a:buClr>
                <a:schemeClr val="tx1"/>
              </a:buClr>
            </a:pPr>
            <a:r>
              <a:rPr lang="en-IN" sz="1400" dirty="0"/>
              <a:t>Changes are processed in original order</a:t>
            </a:r>
          </a:p>
          <a:p>
            <a:pPr lvl="1">
              <a:spcAft>
                <a:spcPts val="300"/>
              </a:spcAft>
              <a:buClr>
                <a:schemeClr val="tx1"/>
              </a:buClr>
            </a:pPr>
            <a:r>
              <a:rPr lang="en-IN" sz="1400" dirty="0"/>
              <a:t>If any changes were spilled to disk</a:t>
            </a:r>
          </a:p>
          <a:p>
            <a:pPr lvl="2"/>
            <a:r>
              <a:rPr lang="en-IN" sz="1200" dirty="0"/>
              <a:t>Loaded it back into memory before replay</a:t>
            </a:r>
          </a:p>
          <a:p>
            <a:pPr lvl="1">
              <a:spcAft>
                <a:spcPts val="300"/>
              </a:spcAft>
              <a:buClr>
                <a:schemeClr val="tx1"/>
              </a:buClr>
            </a:pPr>
            <a:r>
              <a:rPr lang="en-IN" sz="1400" dirty="0"/>
              <a:t>Corresponding callbacks of the output plugin are</a:t>
            </a:r>
            <a:br>
              <a:rPr lang="en-IN" sz="1400" dirty="0"/>
            </a:br>
            <a:r>
              <a:rPr lang="en-IN" sz="1400" dirty="0"/>
              <a:t>triggered</a:t>
            </a:r>
          </a:p>
          <a:p>
            <a:pPr lvl="1">
              <a:spcAft>
                <a:spcPts val="300"/>
              </a:spcAft>
              <a:buClr>
                <a:schemeClr val="tx1"/>
              </a:buClr>
            </a:pPr>
            <a:r>
              <a:rPr lang="en-IN" sz="1400" dirty="0"/>
              <a:t>Once all the changes are processed by the output plugin</a:t>
            </a:r>
          </a:p>
          <a:p>
            <a:pPr lvl="2"/>
            <a:r>
              <a:rPr lang="en-IN" sz="1200" dirty="0"/>
              <a:t>Entry for txn 761 is cleaned up from the ReorderBuffer </a:t>
            </a:r>
          </a:p>
          <a:p>
            <a:pPr lvl="1"/>
            <a:endParaRPr lang="en-IN" sz="1200" dirty="0"/>
          </a:p>
        </p:txBody>
      </p:sp>
      <p:sp>
        <p:nvSpPr>
          <p:cNvPr id="8" name="Callout: Line 7">
            <a:extLst>
              <a:ext uri="{FF2B5EF4-FFF2-40B4-BE49-F238E27FC236}">
                <a16:creationId xmlns:a16="http://schemas.microsoft.com/office/drawing/2014/main" id="{49441380-76F1-69DD-42BD-E7EFCF506B7C}"/>
              </a:ext>
            </a:extLst>
          </p:cNvPr>
          <p:cNvSpPr/>
          <p:nvPr/>
        </p:nvSpPr>
        <p:spPr>
          <a:xfrm>
            <a:off x="5390012" y="939487"/>
            <a:ext cx="3341239" cy="1324292"/>
          </a:xfrm>
          <a:prstGeom prst="borderCallout1">
            <a:avLst>
              <a:gd name="adj1" fmla="val 100588"/>
              <a:gd name="adj2" fmla="val 50918"/>
              <a:gd name="adj3" fmla="val 100396"/>
              <a:gd name="adj4" fmla="val 51114"/>
            </a:avLst>
          </a:prstGeom>
          <a:solidFill>
            <a:srgbClr val="F2F2F2"/>
          </a:solidFill>
          <a:ln w="25400" cap="flat" cmpd="sng" algn="ctr">
            <a:noFill/>
            <a:prstDash val="solid"/>
            <a:miter lim="800000"/>
          </a:ln>
          <a:effectLst/>
        </p:spPr>
        <p:txBody>
          <a:bodyPr lIns="72000" tIns="72000" rIns="36000" bIns="0" rtlCol="0" anchor="t" anchorCtr="0"/>
          <a:lstStyle/>
          <a:p>
            <a:pPr defTabSz="914400">
              <a:lnSpc>
                <a:spcPct val="120000"/>
              </a:lnSpc>
            </a:pPr>
            <a:r>
              <a:rPr lang="en-IN" sz="1200" dirty="0">
                <a:latin typeface="Courier New" panose="02070309020205020404" pitchFamily="49" charset="0"/>
                <a:cs typeface="Courier New" panose="02070309020205020404" pitchFamily="49" charset="0"/>
              </a:rPr>
              <a:t>xact_decode</a:t>
            </a:r>
            <a:br>
              <a:rPr lang="en-IN" sz="1200" dirty="0">
                <a:latin typeface="Courier New" panose="02070309020205020404" pitchFamily="49" charset="0"/>
                <a:cs typeface="Courier New" panose="02070309020205020404" pitchFamily="49" charset="0"/>
              </a:rPr>
            </a:br>
            <a:r>
              <a:rPr lang="en-IN" sz="1200" dirty="0">
                <a:latin typeface="Courier New" panose="02070309020205020404" pitchFamily="49" charset="0"/>
                <a:cs typeface="Courier New" panose="02070309020205020404" pitchFamily="49" charset="0"/>
              </a:rPr>
              <a:t>→ DecodeCommit</a:t>
            </a:r>
          </a:p>
          <a:p>
            <a:pPr defTabSz="914400">
              <a:lnSpc>
                <a:spcPct val="120000"/>
              </a:lnSpc>
            </a:pPr>
            <a:r>
              <a:rPr kumimoji="1" lang="en-IN" altLang="ja-JP" sz="1200" dirty="0">
                <a:latin typeface="Courier New" panose="02070309020205020404" pitchFamily="49" charset="0"/>
                <a:cs typeface="Courier New" panose="02070309020205020404" pitchFamily="49" charset="0"/>
              </a:rPr>
              <a:t> </a:t>
            </a:r>
            <a:r>
              <a:rPr lang="en-IN" sz="1200" dirty="0">
                <a:latin typeface="Courier New" panose="02070309020205020404" pitchFamily="49" charset="0"/>
                <a:cs typeface="Courier New" panose="02070309020205020404" pitchFamily="49" charset="0"/>
              </a:rPr>
              <a:t>→ </a:t>
            </a:r>
            <a:r>
              <a:rPr lang="en-IN" sz="1200">
                <a:latin typeface="Courier New" panose="02070309020205020404" pitchFamily="49" charset="0"/>
                <a:cs typeface="Courier New" panose="02070309020205020404" pitchFamily="49" charset="0"/>
              </a:rPr>
              <a:t>ReorderBufferCommit</a:t>
            </a:r>
            <a:endParaRPr lang="en-IN" sz="1200" dirty="0">
              <a:latin typeface="Courier New" panose="02070309020205020404" pitchFamily="49" charset="0"/>
              <a:cs typeface="Courier New" panose="02070309020205020404" pitchFamily="49" charset="0"/>
            </a:endParaRPr>
          </a:p>
          <a:p>
            <a:pPr defTabSz="914400">
              <a:lnSpc>
                <a:spcPct val="120000"/>
              </a:lnSpc>
            </a:pPr>
            <a:r>
              <a:rPr kumimoji="1" lang="en-US" altLang="ja-JP" sz="1200" dirty="0">
                <a:latin typeface="Courier New" panose="02070309020205020404" pitchFamily="49" charset="0"/>
                <a:cs typeface="Courier New" panose="02070309020205020404" pitchFamily="49" charset="0"/>
              </a:rPr>
              <a:t>  </a:t>
            </a:r>
            <a:r>
              <a:rPr lang="en-IN" sz="1200" dirty="0">
                <a:latin typeface="Courier New" panose="02070309020205020404" pitchFamily="49" charset="0"/>
                <a:cs typeface="Courier New" panose="02070309020205020404" pitchFamily="49" charset="0"/>
              </a:rPr>
              <a:t>→ ReorderBufferReplay</a:t>
            </a:r>
            <a:br>
              <a:rPr lang="en-IN" sz="1200" dirty="0">
                <a:latin typeface="Courier New" panose="02070309020205020404" pitchFamily="49" charset="0"/>
                <a:cs typeface="Courier New" panose="02070309020205020404" pitchFamily="49" charset="0"/>
              </a:rPr>
            </a:br>
            <a:r>
              <a:rPr lang="en-IN" sz="1200" dirty="0">
                <a:latin typeface="Courier New" panose="02070309020205020404" pitchFamily="49" charset="0"/>
                <a:cs typeface="Courier New" panose="02070309020205020404" pitchFamily="49" charset="0"/>
              </a:rPr>
              <a:t>       → </a:t>
            </a:r>
            <a:r>
              <a:rPr lang="en-IN" sz="1200">
                <a:latin typeface="Courier New" panose="02070309020205020404" pitchFamily="49" charset="0"/>
                <a:cs typeface="Courier New" panose="02070309020205020404" pitchFamily="49" charset="0"/>
              </a:rPr>
              <a:t>ReorderBufferProcessTXN</a:t>
            </a:r>
            <a:endParaRPr lang="en-IN" sz="1200" dirty="0">
              <a:latin typeface="Courier New" panose="02070309020205020404" pitchFamily="49" charset="0"/>
              <a:cs typeface="Courier New" panose="02070309020205020404" pitchFamily="49" charset="0"/>
            </a:endParaRPr>
          </a:p>
          <a:p>
            <a:pPr defTabSz="914400">
              <a:lnSpc>
                <a:spcPct val="120000"/>
              </a:lnSpc>
            </a:pPr>
            <a:r>
              <a:rPr lang="en-IN" sz="1200" dirty="0">
                <a:latin typeface="Courier New" panose="02070309020205020404" pitchFamily="49" charset="0"/>
                <a:cs typeface="Courier New" panose="02070309020205020404" pitchFamily="49" charset="0"/>
              </a:rPr>
              <a:t>	</a:t>
            </a:r>
          </a:p>
          <a:p>
            <a:pPr defTabSz="914400">
              <a:lnSpc>
                <a:spcPct val="120000"/>
              </a:lnSpc>
            </a:pPr>
            <a:endParaRPr kumimoji="1" lang="en-US" altLang="ja-JP" sz="1200" dirty="0">
              <a:latin typeface="Courier New" panose="02070309020205020404" pitchFamily="49" charset="0"/>
              <a:cs typeface="Courier New" panose="02070309020205020404" pitchFamily="49" charset="0"/>
            </a:endParaRPr>
          </a:p>
        </p:txBody>
      </p:sp>
      <p:pic>
        <p:nvPicPr>
          <p:cNvPr id="9" name="Picture 8">
            <a:extLst>
              <a:ext uri="{FF2B5EF4-FFF2-40B4-BE49-F238E27FC236}">
                <a16:creationId xmlns:a16="http://schemas.microsoft.com/office/drawing/2014/main" id="{6F9F4C37-82A3-0C1F-A1E5-3097B0BBA8C1}"/>
              </a:ext>
            </a:extLst>
          </p:cNvPr>
          <p:cNvPicPr>
            <a:picLocks noChangeAspect="1"/>
          </p:cNvPicPr>
          <p:nvPr/>
        </p:nvPicPr>
        <p:blipFill>
          <a:blip r:embed="rId2"/>
          <a:stretch>
            <a:fillRect/>
          </a:stretch>
        </p:blipFill>
        <p:spPr>
          <a:xfrm>
            <a:off x="5253039" y="2879722"/>
            <a:ext cx="3757610" cy="1498092"/>
          </a:xfrm>
          <a:prstGeom prst="rect">
            <a:avLst/>
          </a:prstGeom>
        </p:spPr>
      </p:pic>
      <p:sp>
        <p:nvSpPr>
          <p:cNvPr id="10" name="Rectangle 9">
            <a:extLst>
              <a:ext uri="{FF2B5EF4-FFF2-40B4-BE49-F238E27FC236}">
                <a16:creationId xmlns:a16="http://schemas.microsoft.com/office/drawing/2014/main" id="{EFDB2B44-F835-51C2-EF94-0BB7E66826E3}"/>
              </a:ext>
            </a:extLst>
          </p:cNvPr>
          <p:cNvSpPr/>
          <p:nvPr/>
        </p:nvSpPr>
        <p:spPr>
          <a:xfrm>
            <a:off x="5698802" y="4083149"/>
            <a:ext cx="792000" cy="20743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IN" dirty="0">
              <a:solidFill>
                <a:schemeClr val="tx1"/>
              </a:solidFill>
            </a:endParaRPr>
          </a:p>
        </p:txBody>
      </p:sp>
    </p:spTree>
    <p:extLst>
      <p:ext uri="{BB962C8B-B14F-4D97-AF65-F5344CB8AC3E}">
        <p14:creationId xmlns:p14="http://schemas.microsoft.com/office/powerpoint/2010/main" val="892818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3D409-403C-A330-16E9-C7BA5DCF07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F352BC-6D2D-2BFF-A2A7-8144FFB2C703}"/>
              </a:ext>
            </a:extLst>
          </p:cNvPr>
          <p:cNvSpPr>
            <a:spLocks noGrp="1"/>
          </p:cNvSpPr>
          <p:nvPr>
            <p:ph type="title"/>
          </p:nvPr>
        </p:nvSpPr>
        <p:spPr/>
        <p:txBody>
          <a:bodyPr/>
          <a:lstStyle/>
          <a:p>
            <a:r>
              <a:rPr lang="en-IN" dirty="0"/>
              <a:t>What is Output Plugin?</a:t>
            </a:r>
          </a:p>
        </p:txBody>
      </p:sp>
      <p:sp>
        <p:nvSpPr>
          <p:cNvPr id="3" name="Text Placeholder 2">
            <a:extLst>
              <a:ext uri="{FF2B5EF4-FFF2-40B4-BE49-F238E27FC236}">
                <a16:creationId xmlns:a16="http://schemas.microsoft.com/office/drawing/2014/main" id="{942C092E-9087-6954-A801-88949FB0C8DB}"/>
              </a:ext>
            </a:extLst>
          </p:cNvPr>
          <p:cNvSpPr>
            <a:spLocks noGrp="1"/>
          </p:cNvSpPr>
          <p:nvPr>
            <p:ph type="body" sz="quarter" idx="14"/>
          </p:nvPr>
        </p:nvSpPr>
        <p:spPr>
          <a:xfrm>
            <a:off x="231777" y="950917"/>
            <a:ext cx="8533852" cy="3770263"/>
          </a:xfrm>
        </p:spPr>
        <p:txBody>
          <a:bodyPr/>
          <a:lstStyle/>
          <a:p>
            <a:pPr marL="0" indent="0">
              <a:buNone/>
            </a:pPr>
            <a:r>
              <a:rPr lang="en-IN" sz="1200" dirty="0"/>
              <a:t>An </a:t>
            </a:r>
            <a:r>
              <a:rPr lang="en-IN" sz="1200" b="1" dirty="0"/>
              <a:t>Output Plugin</a:t>
            </a:r>
            <a:r>
              <a:rPr lang="en-IN" sz="1200" dirty="0"/>
              <a:t> converts decoded WAL changes into a format that can be streamed to subscribers.</a:t>
            </a:r>
          </a:p>
          <a:p>
            <a:pPr marL="0" indent="0">
              <a:buNone/>
            </a:pPr>
            <a:r>
              <a:rPr lang="en-IN" sz="1200" b="1" dirty="0"/>
              <a:t>Responsibilities</a:t>
            </a:r>
          </a:p>
          <a:p>
            <a:r>
              <a:rPr lang="en-IN" sz="1200" dirty="0"/>
              <a:t>Receives decoded changes during from the ReorderBuffer</a:t>
            </a:r>
          </a:p>
          <a:p>
            <a:r>
              <a:rPr lang="en-IN" sz="1200" b="1" dirty="0"/>
              <a:t>Filters changes</a:t>
            </a:r>
            <a:r>
              <a:rPr lang="en-IN" sz="1200" dirty="0"/>
              <a:t> based on publication rules</a:t>
            </a:r>
          </a:p>
          <a:p>
            <a:r>
              <a:rPr lang="en-IN" sz="1200" dirty="0"/>
              <a:t>Applies:</a:t>
            </a:r>
          </a:p>
          <a:p>
            <a:pPr lvl="1">
              <a:buClr>
                <a:schemeClr val="tx1"/>
              </a:buClr>
            </a:pPr>
            <a:r>
              <a:rPr lang="en-IN" sz="1200" dirty="0"/>
              <a:t>Column list filtering</a:t>
            </a:r>
          </a:p>
          <a:p>
            <a:pPr lvl="1">
              <a:buClr>
                <a:schemeClr val="tx1"/>
              </a:buClr>
            </a:pPr>
            <a:r>
              <a:rPr lang="en-IN" sz="1200" dirty="0"/>
              <a:t>Row filters</a:t>
            </a:r>
          </a:p>
          <a:p>
            <a:pPr lvl="1">
              <a:buClr>
                <a:schemeClr val="tx1"/>
              </a:buClr>
            </a:pPr>
            <a:r>
              <a:rPr lang="en-IN" sz="1200" dirty="0"/>
              <a:t>Generated column filtering</a:t>
            </a:r>
          </a:p>
          <a:p>
            <a:pPr lvl="1">
              <a:buClr>
                <a:schemeClr val="tx1"/>
              </a:buClr>
            </a:pPr>
            <a:r>
              <a:rPr lang="en-IN" sz="1200" dirty="0"/>
              <a:t>Operation filtering (INSERT / UPDATE / DELETE / TRUNCATE)</a:t>
            </a:r>
          </a:p>
          <a:p>
            <a:r>
              <a:rPr lang="en-IN" sz="1200" dirty="0"/>
              <a:t>Formats the change into </a:t>
            </a:r>
            <a:r>
              <a:rPr lang="en-IN" sz="1200" b="1" dirty="0"/>
              <a:t>logical replication protocol messages</a:t>
            </a:r>
            <a:endParaRPr lang="en-IN" sz="1200" dirty="0"/>
          </a:p>
          <a:p>
            <a:r>
              <a:rPr lang="en-IN" sz="1200" dirty="0"/>
              <a:t>Streams the formatted messages to the subscriber</a:t>
            </a:r>
          </a:p>
          <a:p>
            <a:pPr marL="0" indent="0">
              <a:buNone/>
            </a:pPr>
            <a:endParaRPr lang="en-IN" sz="1200" b="1" dirty="0"/>
          </a:p>
          <a:p>
            <a:pPr marL="0" indent="0">
              <a:buNone/>
            </a:pPr>
            <a:r>
              <a:rPr lang="en-IN" sz="1200" b="1" dirty="0"/>
              <a:t>Default Output Plugin</a:t>
            </a:r>
          </a:p>
          <a:p>
            <a:r>
              <a:rPr lang="en-IN" sz="1200" dirty="0"/>
              <a:t>PostgreSQL provides </a:t>
            </a:r>
            <a:r>
              <a:rPr lang="en-IN" sz="1200" b="1" dirty="0"/>
              <a:t>pgoutput</a:t>
            </a:r>
            <a:r>
              <a:rPr lang="en-IN" sz="1200" dirty="0"/>
              <a:t> as the default output plugin </a:t>
            </a:r>
            <a:br>
              <a:rPr lang="en-IN" sz="1200" dirty="0"/>
            </a:br>
            <a:r>
              <a:rPr lang="en-IN" sz="1200" dirty="0"/>
              <a:t>used by built-in logical replication.</a:t>
            </a:r>
          </a:p>
        </p:txBody>
      </p:sp>
      <p:pic>
        <p:nvPicPr>
          <p:cNvPr id="5" name="Picture 4">
            <a:extLst>
              <a:ext uri="{FF2B5EF4-FFF2-40B4-BE49-F238E27FC236}">
                <a16:creationId xmlns:a16="http://schemas.microsoft.com/office/drawing/2014/main" id="{4BA955B3-359F-2C43-716D-0D4F0420BA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3572" y="950916"/>
            <a:ext cx="2830428" cy="4192583"/>
          </a:xfrm>
          <a:prstGeom prst="rect">
            <a:avLst/>
          </a:prstGeom>
        </p:spPr>
      </p:pic>
    </p:spTree>
    <p:extLst>
      <p:ext uri="{BB962C8B-B14F-4D97-AF65-F5344CB8AC3E}">
        <p14:creationId xmlns:p14="http://schemas.microsoft.com/office/powerpoint/2010/main" val="1560954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213B90-59AE-A8A1-DE3E-BEEFF5A61A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56E9B0-F819-248F-A0D9-31D318348AA1}"/>
              </a:ext>
            </a:extLst>
          </p:cNvPr>
          <p:cNvSpPr>
            <a:spLocks noGrp="1"/>
          </p:cNvSpPr>
          <p:nvPr>
            <p:ph type="title"/>
          </p:nvPr>
        </p:nvSpPr>
        <p:spPr/>
        <p:txBody>
          <a:bodyPr/>
          <a:lstStyle/>
          <a:p>
            <a:r>
              <a:rPr lang="en-IN" dirty="0"/>
              <a:t>Processing of INSERT in pgoutput</a:t>
            </a:r>
          </a:p>
        </p:txBody>
      </p:sp>
      <p:sp>
        <p:nvSpPr>
          <p:cNvPr id="3" name="Text Placeholder 2">
            <a:extLst>
              <a:ext uri="{FF2B5EF4-FFF2-40B4-BE49-F238E27FC236}">
                <a16:creationId xmlns:a16="http://schemas.microsoft.com/office/drawing/2014/main" id="{7622AAB8-8F88-4ACE-760E-B9FD8AFAF76B}"/>
              </a:ext>
            </a:extLst>
          </p:cNvPr>
          <p:cNvSpPr>
            <a:spLocks noGrp="1"/>
          </p:cNvSpPr>
          <p:nvPr>
            <p:ph type="body" sz="quarter" idx="14"/>
          </p:nvPr>
        </p:nvSpPr>
        <p:spPr>
          <a:xfrm>
            <a:off x="231776" y="950917"/>
            <a:ext cx="8677275" cy="3847207"/>
          </a:xfrm>
        </p:spPr>
        <p:txBody>
          <a:bodyPr/>
          <a:lstStyle/>
          <a:p>
            <a:r>
              <a:rPr lang="en-IN" sz="1200" b="1" dirty="0"/>
              <a:t>Callback Invocation</a:t>
            </a:r>
          </a:p>
          <a:p>
            <a:pPr lvl="1">
              <a:buClr>
                <a:schemeClr val="tx1"/>
              </a:buClr>
            </a:pPr>
            <a:r>
              <a:rPr lang="en-IN" sz="1200" dirty="0"/>
              <a:t>During </a:t>
            </a:r>
            <a:r>
              <a:rPr lang="en-IN" sz="1200" i="1" dirty="0"/>
              <a:t>ReorderBufferReplay</a:t>
            </a:r>
            <a:r>
              <a:rPr lang="en-IN" sz="1200" dirty="0"/>
              <a:t>, pgoutput callbacks are invoked based on record type.</a:t>
            </a:r>
          </a:p>
          <a:p>
            <a:pPr lvl="1">
              <a:buClr>
                <a:schemeClr val="tx1"/>
              </a:buClr>
            </a:pPr>
            <a:r>
              <a:rPr lang="en-IN" sz="1200" dirty="0"/>
              <a:t>For INSERT changes, pgoutput_change() is called.</a:t>
            </a:r>
          </a:p>
          <a:p>
            <a:r>
              <a:rPr lang="en-IN" sz="1200" b="1" dirty="0"/>
              <a:t>Relation Processing</a:t>
            </a:r>
          </a:p>
          <a:p>
            <a:pPr lvl="1">
              <a:buClr>
                <a:schemeClr val="tx1"/>
              </a:buClr>
            </a:pPr>
            <a:r>
              <a:rPr lang="en-IN" sz="1200" dirty="0"/>
              <a:t>For each change, the relation is processed using </a:t>
            </a:r>
            <a:r>
              <a:rPr lang="en-IN" sz="1200" i="1" dirty="0"/>
              <a:t>get_rel_sync_entry().</a:t>
            </a:r>
          </a:p>
          <a:p>
            <a:pPr lvl="1">
              <a:buClr>
                <a:schemeClr val="tx1"/>
              </a:buClr>
            </a:pPr>
            <a:r>
              <a:rPr lang="en-IN" sz="1200" dirty="0"/>
              <a:t>This constructs a </a:t>
            </a:r>
            <a:r>
              <a:rPr lang="en-IN" sz="1200" i="1"/>
              <a:t>RelationSyncEntry</a:t>
            </a:r>
            <a:r>
              <a:rPr lang="en-IN" sz="1200" dirty="0"/>
              <a:t> describing how the relation should be published.</a:t>
            </a:r>
          </a:p>
          <a:p>
            <a:r>
              <a:rPr lang="en-IN" sz="1200" b="1"/>
              <a:t>RelationSyncEntry</a:t>
            </a:r>
            <a:r>
              <a:rPr lang="en-IN" sz="1200" b="1" dirty="0"/>
              <a:t> Contains</a:t>
            </a:r>
          </a:p>
          <a:p>
            <a:pPr lvl="1">
              <a:buClr>
                <a:schemeClr val="tx1"/>
              </a:buClr>
            </a:pPr>
            <a:r>
              <a:rPr lang="en-IN" sz="1200" dirty="0"/>
              <a:t>Published operations: INSERT / UPDATE / DELETE / TRUNCATE</a:t>
            </a:r>
          </a:p>
          <a:p>
            <a:pPr lvl="1">
              <a:buClr>
                <a:schemeClr val="tx1"/>
              </a:buClr>
            </a:pPr>
            <a:r>
              <a:rPr lang="en-IN" sz="1200" dirty="0"/>
              <a:t>Column list of the relations to be published</a:t>
            </a:r>
          </a:p>
          <a:p>
            <a:pPr lvl="1">
              <a:buClr>
                <a:schemeClr val="tx1"/>
              </a:buClr>
            </a:pPr>
            <a:r>
              <a:rPr lang="en-IN" sz="1200" dirty="0"/>
              <a:t>Row filter defined in the pub</a:t>
            </a:r>
          </a:p>
          <a:p>
            <a:pPr lvl="1">
              <a:buClr>
                <a:schemeClr val="tx1"/>
              </a:buClr>
            </a:pPr>
            <a:r>
              <a:rPr lang="en-IN" sz="1200" dirty="0"/>
              <a:t>Partition routing information, Generated column info, etc. </a:t>
            </a:r>
          </a:p>
          <a:p>
            <a:r>
              <a:rPr lang="en-IN" sz="1200" b="1" dirty="0"/>
              <a:t>Caching</a:t>
            </a:r>
          </a:p>
          <a:p>
            <a:pPr lvl="1">
              <a:buClr>
                <a:schemeClr val="tx1"/>
              </a:buClr>
            </a:pPr>
            <a:r>
              <a:rPr lang="en-IN" sz="1200" dirty="0"/>
              <a:t>Once created, </a:t>
            </a:r>
            <a:r>
              <a:rPr lang="en-IN" sz="1200" i="1"/>
              <a:t>RelationSyncEntry</a:t>
            </a:r>
            <a:r>
              <a:rPr lang="en-IN" sz="1200" dirty="0"/>
              <a:t> is cached.</a:t>
            </a:r>
          </a:p>
          <a:p>
            <a:pPr lvl="1">
              <a:buClr>
                <a:schemeClr val="tx1"/>
              </a:buClr>
            </a:pPr>
            <a:r>
              <a:rPr lang="en-IN" sz="1200" dirty="0"/>
              <a:t>Reused for future changes on the same relation.</a:t>
            </a:r>
          </a:p>
          <a:p>
            <a:pPr marL="0" indent="0">
              <a:buNone/>
            </a:pPr>
            <a:r>
              <a:rPr lang="en-IN" sz="1200" dirty="0"/>
              <a:t>Based on the filtering the change is processed further or rejected.</a:t>
            </a:r>
          </a:p>
        </p:txBody>
      </p:sp>
      <p:pic>
        <p:nvPicPr>
          <p:cNvPr id="8" name="Picture 7">
            <a:extLst>
              <a:ext uri="{FF2B5EF4-FFF2-40B4-BE49-F238E27FC236}">
                <a16:creationId xmlns:a16="http://schemas.microsoft.com/office/drawing/2014/main" id="{CECB29C1-4590-993E-46FA-A7AD6B8CC393}"/>
              </a:ext>
            </a:extLst>
          </p:cNvPr>
          <p:cNvPicPr>
            <a:picLocks noChangeAspect="1"/>
          </p:cNvPicPr>
          <p:nvPr/>
        </p:nvPicPr>
        <p:blipFill>
          <a:blip r:embed="rId2"/>
          <a:stretch>
            <a:fillRect/>
          </a:stretch>
        </p:blipFill>
        <p:spPr>
          <a:xfrm>
            <a:off x="5253039" y="2879722"/>
            <a:ext cx="3757610" cy="1498092"/>
          </a:xfrm>
          <a:prstGeom prst="rect">
            <a:avLst/>
          </a:prstGeom>
        </p:spPr>
      </p:pic>
      <p:sp>
        <p:nvSpPr>
          <p:cNvPr id="9" name="Rectangle 8">
            <a:extLst>
              <a:ext uri="{FF2B5EF4-FFF2-40B4-BE49-F238E27FC236}">
                <a16:creationId xmlns:a16="http://schemas.microsoft.com/office/drawing/2014/main" id="{7443B658-47C8-BABB-2438-D8A3F08C6CD0}"/>
              </a:ext>
            </a:extLst>
          </p:cNvPr>
          <p:cNvSpPr/>
          <p:nvPr/>
        </p:nvSpPr>
        <p:spPr>
          <a:xfrm>
            <a:off x="6861758" y="3940176"/>
            <a:ext cx="872541" cy="327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IN" dirty="0">
              <a:solidFill>
                <a:schemeClr val="tx1"/>
              </a:solidFill>
            </a:endParaRPr>
          </a:p>
        </p:txBody>
      </p:sp>
    </p:spTree>
    <p:extLst>
      <p:ext uri="{BB962C8B-B14F-4D97-AF65-F5344CB8AC3E}">
        <p14:creationId xmlns:p14="http://schemas.microsoft.com/office/powerpoint/2010/main" val="2388537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230CA-1832-FD07-8B89-3EA0D1965597}"/>
            </a:ext>
          </a:extLst>
        </p:cNvPr>
        <p:cNvGrpSpPr/>
        <p:nvPr/>
      </p:nvGrpSpPr>
      <p:grpSpPr>
        <a:xfrm>
          <a:off x="0" y="0"/>
          <a:ext cx="0" cy="0"/>
          <a:chOff x="0" y="0"/>
          <a:chExt cx="0" cy="0"/>
        </a:xfrm>
      </p:grpSpPr>
      <p:sp>
        <p:nvSpPr>
          <p:cNvPr id="6" name="Title 2">
            <a:extLst>
              <a:ext uri="{FF2B5EF4-FFF2-40B4-BE49-F238E27FC236}">
                <a16:creationId xmlns:a16="http://schemas.microsoft.com/office/drawing/2014/main" id="{7D5DDDEC-B1E6-AC24-7193-ED04AE7D34A0}"/>
              </a:ext>
            </a:extLst>
          </p:cNvPr>
          <p:cNvSpPr txBox="1">
            <a:spLocks/>
          </p:cNvSpPr>
          <p:nvPr/>
        </p:nvSpPr>
        <p:spPr>
          <a:xfrm>
            <a:off x="189000" y="1655893"/>
            <a:ext cx="7740000" cy="274691"/>
          </a:xfrm>
          <a:prstGeom prst="rect">
            <a:avLst/>
          </a:prstGeom>
        </p:spPr>
        <p:txBody>
          <a:bodyPr vert="horz" wrap="square" lIns="0" tIns="0" rIns="0" bIns="0" rtlCol="0" anchor="ctr">
            <a:noAutofit/>
          </a:bodyPr>
          <a:lstStyle>
            <a:lvl1pPr algn="l" defTabSz="685783" rtl="0" eaLnBrk="1" latinLnBrk="0" hangingPunct="1">
              <a:lnSpc>
                <a:spcPct val="85000"/>
              </a:lnSpc>
              <a:spcBef>
                <a:spcPct val="0"/>
              </a:spcBef>
              <a:buNone/>
              <a:defRPr lang="en-US" sz="2100" b="0" kern="1200">
                <a:solidFill>
                  <a:schemeClr val="tx1"/>
                </a:solidFill>
                <a:latin typeface="Fujitsu Infinity Pro Bold" pitchFamily="2" charset="0"/>
                <a:ea typeface="+mj-ea"/>
                <a:cs typeface="+mj-cs"/>
              </a:defRPr>
            </a:lvl1pPr>
          </a:lstStyle>
          <a:p>
            <a:r>
              <a:rPr lang="en-US" sz="2400" dirty="0"/>
              <a:t>Introduction</a:t>
            </a:r>
          </a:p>
        </p:txBody>
      </p:sp>
      <p:sp>
        <p:nvSpPr>
          <p:cNvPr id="5" name="Title 4">
            <a:extLst>
              <a:ext uri="{FF2B5EF4-FFF2-40B4-BE49-F238E27FC236}">
                <a16:creationId xmlns:a16="http://schemas.microsoft.com/office/drawing/2014/main" id="{4310D376-3D29-65DF-81D6-7A8687AFF2B7}"/>
              </a:ext>
            </a:extLst>
          </p:cNvPr>
          <p:cNvSpPr>
            <a:spLocks noGrp="1"/>
          </p:cNvSpPr>
          <p:nvPr>
            <p:ph type="ctrTitle"/>
          </p:nvPr>
        </p:nvSpPr>
        <p:spPr/>
        <p:txBody>
          <a:bodyPr/>
          <a:lstStyle/>
          <a:p>
            <a:r>
              <a:rPr lang="en-US" sz="4000" dirty="0"/>
              <a:t>Part </a:t>
            </a:r>
            <a:r>
              <a:rPr lang="en-US" dirty="0"/>
              <a:t>1</a:t>
            </a:r>
            <a:endParaRPr lang="en-US" sz="4000" dirty="0"/>
          </a:p>
        </p:txBody>
      </p:sp>
    </p:spTree>
    <p:extLst>
      <p:ext uri="{BB962C8B-B14F-4D97-AF65-F5344CB8AC3E}">
        <p14:creationId xmlns:p14="http://schemas.microsoft.com/office/powerpoint/2010/main" val="4292347902"/>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DC650-9A29-62F7-0BA4-DA2680DB4F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1D83B3-82F9-9C40-B702-BB2F302195CF}"/>
              </a:ext>
            </a:extLst>
          </p:cNvPr>
          <p:cNvSpPr>
            <a:spLocks noGrp="1"/>
          </p:cNvSpPr>
          <p:nvPr>
            <p:ph type="title"/>
          </p:nvPr>
        </p:nvSpPr>
        <p:spPr/>
        <p:txBody>
          <a:bodyPr/>
          <a:lstStyle/>
          <a:p>
            <a:r>
              <a:rPr lang="en-IN" dirty="0"/>
              <a:t>Processing of INSERT in pgoutput</a:t>
            </a:r>
          </a:p>
        </p:txBody>
      </p:sp>
      <p:sp>
        <p:nvSpPr>
          <p:cNvPr id="3" name="Text Placeholder 2">
            <a:extLst>
              <a:ext uri="{FF2B5EF4-FFF2-40B4-BE49-F238E27FC236}">
                <a16:creationId xmlns:a16="http://schemas.microsoft.com/office/drawing/2014/main" id="{7B7BECC7-55EA-53C9-CB69-29AC155B4C41}"/>
              </a:ext>
            </a:extLst>
          </p:cNvPr>
          <p:cNvSpPr>
            <a:spLocks noGrp="1"/>
          </p:cNvSpPr>
          <p:nvPr>
            <p:ph type="body" sz="quarter" idx="14"/>
          </p:nvPr>
        </p:nvSpPr>
        <p:spPr>
          <a:xfrm>
            <a:off x="231776" y="950917"/>
            <a:ext cx="8677275" cy="1492716"/>
          </a:xfrm>
        </p:spPr>
        <p:txBody>
          <a:bodyPr/>
          <a:lstStyle/>
          <a:p>
            <a:r>
              <a:rPr lang="en-IN" sz="1200" b="1" dirty="0"/>
              <a:t>Construction of Logical Replication Messages</a:t>
            </a:r>
            <a:endParaRPr lang="en-IN" sz="1200" dirty="0"/>
          </a:p>
          <a:p>
            <a:pPr lvl="1">
              <a:buClr>
                <a:schemeClr val="tx1"/>
              </a:buClr>
            </a:pPr>
            <a:r>
              <a:rPr lang="en-IN" sz="1200" dirty="0"/>
              <a:t>Since this is the first change in the transaction, a </a:t>
            </a:r>
            <a:r>
              <a:rPr lang="en-IN" sz="1200" i="1" dirty="0"/>
              <a:t>BEGIN</a:t>
            </a:r>
            <a:r>
              <a:rPr lang="en-IN" sz="1200" dirty="0"/>
              <a:t> message is sent.</a:t>
            </a:r>
          </a:p>
          <a:p>
            <a:pPr lvl="1">
              <a:buClr>
                <a:schemeClr val="tx1"/>
              </a:buClr>
            </a:pPr>
            <a:r>
              <a:rPr lang="en-IN" sz="1200" dirty="0"/>
              <a:t>Since the relation is encountered for the first time, a </a:t>
            </a:r>
            <a:r>
              <a:rPr lang="en-IN" sz="1200" i="1" dirty="0"/>
              <a:t>RELATION</a:t>
            </a:r>
            <a:r>
              <a:rPr lang="en-IN" sz="1200" dirty="0"/>
              <a:t> message is sent to describe the table schema.</a:t>
            </a:r>
          </a:p>
          <a:p>
            <a:pPr lvl="1">
              <a:buClr>
                <a:schemeClr val="tx1"/>
              </a:buClr>
            </a:pPr>
            <a:r>
              <a:rPr lang="en-IN" sz="1200" dirty="0"/>
              <a:t>Finally, the </a:t>
            </a:r>
            <a:r>
              <a:rPr lang="en-IN" sz="1200" i="1" dirty="0"/>
              <a:t>INSERT</a:t>
            </a:r>
            <a:r>
              <a:rPr lang="en-IN" sz="1200" dirty="0"/>
              <a:t> message is constructed and send to the subscriber.</a:t>
            </a:r>
          </a:p>
          <a:p>
            <a:pPr lvl="1"/>
            <a:endParaRPr lang="en-IN" sz="1200" dirty="0"/>
          </a:p>
          <a:p>
            <a:r>
              <a:rPr lang="en-IN" sz="1200" dirty="0"/>
              <a:t>Diagrammatically the information these message contains:</a:t>
            </a:r>
          </a:p>
        </p:txBody>
      </p:sp>
      <p:sp>
        <p:nvSpPr>
          <p:cNvPr id="4" name="Rectangle 3">
            <a:extLst>
              <a:ext uri="{FF2B5EF4-FFF2-40B4-BE49-F238E27FC236}">
                <a16:creationId xmlns:a16="http://schemas.microsoft.com/office/drawing/2014/main" id="{842BEBAC-AD7B-1B8B-78A9-A6DD48C0F739}"/>
              </a:ext>
            </a:extLst>
          </p:cNvPr>
          <p:cNvSpPr/>
          <p:nvPr/>
        </p:nvSpPr>
        <p:spPr>
          <a:xfrm>
            <a:off x="995812" y="2637943"/>
            <a:ext cx="2284465" cy="918758"/>
          </a:xfrm>
          <a:prstGeom prst="rect">
            <a:avLst/>
          </a:prstGeom>
          <a:solidFill>
            <a:srgbClr val="FFFFFF">
              <a:lumMod val="95000"/>
            </a:srgbClr>
          </a:solidFill>
          <a:ln w="25400" cap="flat" cmpd="sng" algn="ctr">
            <a:noFill/>
            <a:prstDash val="solid"/>
            <a:miter lim="800000"/>
          </a:ln>
          <a:effectLst/>
        </p:spPr>
        <p:txBody>
          <a:bodyPr lIns="72000" tIns="72000" rIns="36000" bIns="0" rtlCol="0" anchor="t" anchorCtr="0"/>
          <a:lstStyle/>
          <a:p>
            <a:pPr defTabSz="914400">
              <a:lnSpc>
                <a:spcPct val="120000"/>
              </a:lnSpc>
            </a:pPr>
            <a:r>
              <a:rPr lang="en-IN" sz="1000" dirty="0">
                <a:cs typeface="Courier New" panose="02070309020205020404" pitchFamily="49" charset="0"/>
              </a:rPr>
              <a:t>BEGIN:</a:t>
            </a:r>
            <a:endParaRPr kumimoji="1" lang="en-IN" altLang="ja-JP" sz="1000" dirty="0">
              <a:solidFill>
                <a:sysClr val="windowText" lastClr="000000"/>
              </a:solidFill>
              <a:cs typeface="Courier New" panose="02070309020205020404" pitchFamily="49" charset="0"/>
            </a:endParaRPr>
          </a:p>
          <a:p>
            <a:pPr marL="171450" indent="-171450" defTabSz="914400">
              <a:lnSpc>
                <a:spcPct val="120000"/>
              </a:lnSpc>
              <a:buSzPct val="120000"/>
              <a:buFont typeface="Arial" panose="020B0604020202020204" pitchFamily="34" charset="0"/>
              <a:buChar char="●"/>
            </a:pPr>
            <a:r>
              <a:rPr kumimoji="1" lang="en-IN" altLang="ja-JP" sz="1000" dirty="0">
                <a:solidFill>
                  <a:sysClr val="windowText" lastClr="000000"/>
                </a:solidFill>
                <a:cs typeface="Courier New" panose="02070309020205020404" pitchFamily="49" charset="0"/>
              </a:rPr>
              <a:t>Final LSN of the txn</a:t>
            </a:r>
          </a:p>
          <a:p>
            <a:pPr marL="171450" indent="-171450" defTabSz="914400">
              <a:lnSpc>
                <a:spcPct val="120000"/>
              </a:lnSpc>
              <a:buSzPct val="120000"/>
              <a:buFont typeface="Arial" panose="020B0604020202020204" pitchFamily="34" charset="0"/>
              <a:buChar char="●"/>
            </a:pPr>
            <a:r>
              <a:rPr kumimoji="1" lang="en-IN" altLang="ja-JP" sz="1000" dirty="0">
                <a:solidFill>
                  <a:sysClr val="windowText" lastClr="000000"/>
                </a:solidFill>
                <a:cs typeface="Courier New" panose="02070309020205020404" pitchFamily="49" charset="0"/>
              </a:rPr>
              <a:t>Commit timestamp of txn</a:t>
            </a:r>
          </a:p>
          <a:p>
            <a:pPr marL="171450" indent="-171450" defTabSz="914400">
              <a:lnSpc>
                <a:spcPct val="120000"/>
              </a:lnSpc>
              <a:buSzPct val="120000"/>
              <a:buFont typeface="Arial" panose="020B0604020202020204" pitchFamily="34" charset="0"/>
              <a:buChar char="●"/>
            </a:pPr>
            <a:r>
              <a:rPr kumimoji="1" lang="en-IN" altLang="ja-JP" sz="1000" dirty="0">
                <a:solidFill>
                  <a:sysClr val="windowText" lastClr="000000"/>
                </a:solidFill>
                <a:cs typeface="Courier New" panose="02070309020205020404" pitchFamily="49" charset="0"/>
              </a:rPr>
              <a:t>TXN id</a:t>
            </a:r>
          </a:p>
          <a:p>
            <a:pPr defTabSz="914400">
              <a:lnSpc>
                <a:spcPct val="120000"/>
              </a:lnSpc>
            </a:pPr>
            <a:endParaRPr kumimoji="1" lang="en-US" altLang="ja-JP" sz="1000" dirty="0">
              <a:solidFill>
                <a:sysClr val="windowText" lastClr="000000"/>
              </a:solidFill>
              <a:cs typeface="Courier New" panose="02070309020205020404" pitchFamily="49" charset="0"/>
            </a:endParaRPr>
          </a:p>
        </p:txBody>
      </p:sp>
      <p:sp>
        <p:nvSpPr>
          <p:cNvPr id="6" name="Rectangle 5">
            <a:extLst>
              <a:ext uri="{FF2B5EF4-FFF2-40B4-BE49-F238E27FC236}">
                <a16:creationId xmlns:a16="http://schemas.microsoft.com/office/drawing/2014/main" id="{929EB665-001E-6623-3C4F-7898173419BD}"/>
              </a:ext>
            </a:extLst>
          </p:cNvPr>
          <p:cNvSpPr/>
          <p:nvPr/>
        </p:nvSpPr>
        <p:spPr>
          <a:xfrm>
            <a:off x="6129066" y="2637944"/>
            <a:ext cx="1734774" cy="975514"/>
          </a:xfrm>
          <a:prstGeom prst="rect">
            <a:avLst/>
          </a:prstGeom>
          <a:solidFill>
            <a:srgbClr val="FFFFFF">
              <a:lumMod val="95000"/>
            </a:srgbClr>
          </a:solidFill>
          <a:ln w="25400" cap="flat" cmpd="sng" algn="ctr">
            <a:noFill/>
            <a:prstDash val="solid"/>
            <a:miter lim="800000"/>
          </a:ln>
          <a:effectLst/>
        </p:spPr>
        <p:txBody>
          <a:bodyPr lIns="72000" tIns="72000" rIns="36000" bIns="0" rtlCol="0" anchor="t" anchorCtr="0"/>
          <a:lstStyle/>
          <a:p>
            <a:pPr defTabSz="914400">
              <a:lnSpc>
                <a:spcPct val="120000"/>
              </a:lnSpc>
            </a:pPr>
            <a:r>
              <a:rPr lang="en-IN" sz="1000" dirty="0">
                <a:cs typeface="Courier New" panose="02070309020205020404" pitchFamily="49" charset="0"/>
              </a:rPr>
              <a:t>INSERT:</a:t>
            </a:r>
          </a:p>
          <a:p>
            <a:pPr marL="171450" indent="-171450" defTabSz="914400">
              <a:lnSpc>
                <a:spcPct val="120000"/>
              </a:lnSpc>
              <a:buSzPct val="120000"/>
              <a:buFont typeface="Arial" panose="020B0604020202020204" pitchFamily="34" charset="0"/>
              <a:buChar char="●"/>
            </a:pPr>
            <a:r>
              <a:rPr kumimoji="1" lang="en-IN" altLang="ja-JP" sz="1000" dirty="0">
                <a:solidFill>
                  <a:sysClr val="windowText" lastClr="000000"/>
                </a:solidFill>
                <a:cs typeface="Courier New" panose="02070309020205020404" pitchFamily="49" charset="0"/>
              </a:rPr>
              <a:t>Relation OID</a:t>
            </a:r>
          </a:p>
          <a:p>
            <a:pPr marL="171450" indent="-171450" defTabSz="914400">
              <a:lnSpc>
                <a:spcPct val="120000"/>
              </a:lnSpc>
              <a:buSzPct val="120000"/>
              <a:buFont typeface="Arial" panose="020B0604020202020204" pitchFamily="34" charset="0"/>
              <a:buChar char="●"/>
            </a:pPr>
            <a:r>
              <a:rPr kumimoji="1" lang="en-IN" altLang="ja-JP" sz="1000" dirty="0">
                <a:solidFill>
                  <a:sysClr val="windowText" lastClr="000000"/>
                </a:solidFill>
                <a:cs typeface="Courier New" panose="02070309020205020404" pitchFamily="49" charset="0"/>
              </a:rPr>
              <a:t>No. of Columns</a:t>
            </a:r>
          </a:p>
          <a:p>
            <a:pPr marL="171450" indent="-171450" defTabSz="914400">
              <a:lnSpc>
                <a:spcPct val="120000"/>
              </a:lnSpc>
              <a:buSzPct val="120000"/>
              <a:buFont typeface="Arial" panose="020B0604020202020204" pitchFamily="34" charset="0"/>
              <a:buChar char="●"/>
            </a:pPr>
            <a:r>
              <a:rPr kumimoji="1" lang="en-IN" altLang="ja-JP" sz="1000" dirty="0">
                <a:solidFill>
                  <a:sysClr val="windowText" lastClr="000000"/>
                </a:solidFill>
                <a:cs typeface="Courier New" panose="02070309020205020404" pitchFamily="49" charset="0"/>
              </a:rPr>
              <a:t>Column Values </a:t>
            </a:r>
            <a:endParaRPr kumimoji="1" lang="en-US" altLang="ja-JP" sz="1000" dirty="0">
              <a:solidFill>
                <a:sysClr val="windowText" lastClr="000000"/>
              </a:solidFill>
              <a:cs typeface="Courier New" panose="02070309020205020404" pitchFamily="49" charset="0"/>
            </a:endParaRPr>
          </a:p>
        </p:txBody>
      </p:sp>
      <p:sp>
        <p:nvSpPr>
          <p:cNvPr id="7" name="Rectangle 6">
            <a:extLst>
              <a:ext uri="{FF2B5EF4-FFF2-40B4-BE49-F238E27FC236}">
                <a16:creationId xmlns:a16="http://schemas.microsoft.com/office/drawing/2014/main" id="{1DA492A0-1A43-FE92-7C0C-016A06E213D9}"/>
              </a:ext>
            </a:extLst>
          </p:cNvPr>
          <p:cNvSpPr/>
          <p:nvPr/>
        </p:nvSpPr>
        <p:spPr>
          <a:xfrm>
            <a:off x="3405834" y="2637943"/>
            <a:ext cx="2648124" cy="1881048"/>
          </a:xfrm>
          <a:prstGeom prst="rect">
            <a:avLst/>
          </a:prstGeom>
          <a:solidFill>
            <a:srgbClr val="FFFFFF">
              <a:lumMod val="95000"/>
            </a:srgbClr>
          </a:solidFill>
          <a:ln w="25400" cap="flat" cmpd="sng" algn="ctr">
            <a:noFill/>
            <a:prstDash val="solid"/>
            <a:miter lim="800000"/>
          </a:ln>
          <a:effectLst/>
        </p:spPr>
        <p:txBody>
          <a:bodyPr lIns="72000" tIns="72000" rIns="36000" bIns="0" rtlCol="0" anchor="t" anchorCtr="0"/>
          <a:lstStyle/>
          <a:p>
            <a:pPr defTabSz="914400">
              <a:lnSpc>
                <a:spcPct val="120000"/>
              </a:lnSpc>
            </a:pPr>
            <a:r>
              <a:rPr lang="en-IN" sz="1000" dirty="0">
                <a:cs typeface="Courier New" panose="02070309020205020404" pitchFamily="49" charset="0"/>
              </a:rPr>
              <a:t>RELATION:</a:t>
            </a:r>
          </a:p>
          <a:p>
            <a:pPr marL="171450" indent="-171450" defTabSz="914400">
              <a:lnSpc>
                <a:spcPct val="120000"/>
              </a:lnSpc>
              <a:buSzPct val="120000"/>
              <a:buFont typeface="Arial" panose="020B0604020202020204" pitchFamily="34" charset="0"/>
              <a:buChar char="●"/>
            </a:pPr>
            <a:r>
              <a:rPr kumimoji="1" lang="en-IN" sz="1000" dirty="0">
                <a:solidFill>
                  <a:sysClr val="windowText" lastClr="000000"/>
                </a:solidFill>
                <a:cs typeface="Courier New" panose="02070309020205020404" pitchFamily="49" charset="0"/>
              </a:rPr>
              <a:t>Relation OID</a:t>
            </a:r>
          </a:p>
          <a:p>
            <a:pPr marL="171450" indent="-171450" defTabSz="914400">
              <a:lnSpc>
                <a:spcPct val="120000"/>
              </a:lnSpc>
              <a:buSzPct val="120000"/>
              <a:buFont typeface="Arial" panose="020B0604020202020204" pitchFamily="34" charset="0"/>
              <a:buChar char="●"/>
            </a:pPr>
            <a:r>
              <a:rPr kumimoji="1" lang="en-IN" sz="1000" dirty="0">
                <a:solidFill>
                  <a:sysClr val="windowText" lastClr="000000"/>
                </a:solidFill>
                <a:cs typeface="Courier New" panose="02070309020205020404" pitchFamily="49" charset="0"/>
              </a:rPr>
              <a:t>Schema name</a:t>
            </a:r>
          </a:p>
          <a:p>
            <a:pPr marL="171450" indent="-171450" defTabSz="914400">
              <a:lnSpc>
                <a:spcPct val="120000"/>
              </a:lnSpc>
              <a:buSzPct val="120000"/>
              <a:buFont typeface="Arial" panose="020B0604020202020204" pitchFamily="34" charset="0"/>
              <a:buChar char="●"/>
            </a:pPr>
            <a:r>
              <a:rPr kumimoji="1" lang="en-IN" sz="1000" dirty="0">
                <a:solidFill>
                  <a:sysClr val="windowText" lastClr="000000"/>
                </a:solidFill>
                <a:cs typeface="Courier New" panose="02070309020205020404" pitchFamily="49" charset="0"/>
              </a:rPr>
              <a:t>Relation name</a:t>
            </a:r>
          </a:p>
          <a:p>
            <a:pPr marL="171450" indent="-171450" defTabSz="914400">
              <a:lnSpc>
                <a:spcPct val="120000"/>
              </a:lnSpc>
              <a:buSzPct val="120000"/>
              <a:buFont typeface="Arial" panose="020B0604020202020204" pitchFamily="34" charset="0"/>
              <a:buChar char="●"/>
            </a:pPr>
            <a:r>
              <a:rPr kumimoji="1" lang="en-IN" sz="1000" dirty="0">
                <a:solidFill>
                  <a:sysClr val="windowText" lastClr="000000"/>
                </a:solidFill>
                <a:cs typeface="Courier New" panose="02070309020205020404" pitchFamily="49" charset="0"/>
              </a:rPr>
              <a:t>Replica identity</a:t>
            </a:r>
          </a:p>
          <a:p>
            <a:pPr marL="171450" indent="-171450" defTabSz="914400">
              <a:lnSpc>
                <a:spcPct val="120000"/>
              </a:lnSpc>
              <a:buSzPct val="120000"/>
              <a:buFont typeface="Arial" panose="020B0604020202020204" pitchFamily="34" charset="0"/>
              <a:buChar char="●"/>
            </a:pPr>
            <a:r>
              <a:rPr kumimoji="1" lang="en-IN" sz="1000" dirty="0">
                <a:solidFill>
                  <a:sysClr val="windowText" lastClr="000000"/>
                </a:solidFill>
                <a:cs typeface="Courier New" panose="02070309020205020404" pitchFamily="49" charset="0"/>
              </a:rPr>
              <a:t>Column metadata</a:t>
            </a:r>
          </a:p>
          <a:p>
            <a:pPr marL="171450" indent="-171450" defTabSz="914400">
              <a:lnSpc>
                <a:spcPct val="120000"/>
              </a:lnSpc>
              <a:buSzPct val="120000"/>
              <a:buFont typeface="Arial" panose="020B0604020202020204" pitchFamily="34" charset="0"/>
              <a:buChar char="●"/>
            </a:pPr>
            <a:r>
              <a:rPr kumimoji="1" lang="en-IN" sz="1000" dirty="0">
                <a:solidFill>
                  <a:sysClr val="windowText" lastClr="000000"/>
                </a:solidFill>
                <a:cs typeface="Courier New" panose="02070309020205020404" pitchFamily="49" charset="0"/>
              </a:rPr>
              <a:t>Column names</a:t>
            </a:r>
          </a:p>
          <a:p>
            <a:pPr marL="171450" indent="-171450" defTabSz="914400">
              <a:lnSpc>
                <a:spcPct val="120000"/>
              </a:lnSpc>
              <a:buSzPct val="120000"/>
              <a:buFont typeface="Arial" panose="020B0604020202020204" pitchFamily="34" charset="0"/>
              <a:buChar char="●"/>
            </a:pPr>
            <a:r>
              <a:rPr kumimoji="1" lang="en-IN" sz="1000" dirty="0">
                <a:solidFill>
                  <a:sysClr val="windowText" lastClr="000000"/>
                </a:solidFill>
                <a:cs typeface="Courier New" panose="02070309020205020404" pitchFamily="49" charset="0"/>
              </a:rPr>
              <a:t>Column data types</a:t>
            </a:r>
          </a:p>
          <a:p>
            <a:pPr marL="171450" indent="-171450" defTabSz="914400">
              <a:lnSpc>
                <a:spcPct val="120000"/>
              </a:lnSpc>
              <a:buSzPct val="120000"/>
              <a:buFont typeface="Arial" panose="020B0604020202020204" pitchFamily="34" charset="0"/>
              <a:buChar char="●"/>
            </a:pPr>
            <a:r>
              <a:rPr kumimoji="1" lang="en-IN" sz="1000" dirty="0">
                <a:solidFill>
                  <a:sysClr val="windowText" lastClr="000000"/>
                </a:solidFill>
                <a:cs typeface="Courier New" panose="02070309020205020404" pitchFamily="49" charset="0"/>
              </a:rPr>
              <a:t>Flags (key / generated / etc.)</a:t>
            </a:r>
          </a:p>
          <a:p>
            <a:pPr defTabSz="914400">
              <a:lnSpc>
                <a:spcPct val="120000"/>
              </a:lnSpc>
            </a:pPr>
            <a:endParaRPr kumimoji="1" lang="en-US" altLang="ja-JP" sz="1000" dirty="0">
              <a:solidFill>
                <a:sysClr val="windowText" lastClr="000000"/>
              </a:solidFill>
              <a:cs typeface="Courier New" panose="02070309020205020404" pitchFamily="49" charset="0"/>
            </a:endParaRPr>
          </a:p>
        </p:txBody>
      </p:sp>
    </p:spTree>
    <p:extLst>
      <p:ext uri="{BB962C8B-B14F-4D97-AF65-F5344CB8AC3E}">
        <p14:creationId xmlns:p14="http://schemas.microsoft.com/office/powerpoint/2010/main" val="822753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453231-C7E2-88CF-2249-271019A126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40B873-D4C2-F664-9AEA-FB105987BDB9}"/>
              </a:ext>
            </a:extLst>
          </p:cNvPr>
          <p:cNvSpPr>
            <a:spLocks noGrp="1"/>
          </p:cNvSpPr>
          <p:nvPr>
            <p:ph type="title"/>
          </p:nvPr>
        </p:nvSpPr>
        <p:spPr>
          <a:xfrm>
            <a:off x="231775" y="206605"/>
            <a:ext cx="7737991" cy="366254"/>
          </a:xfrm>
        </p:spPr>
        <p:txBody>
          <a:bodyPr/>
          <a:lstStyle/>
          <a:p>
            <a:r>
              <a:rPr lang="en-IN" dirty="0"/>
              <a:t>Processing of COMMIT in pgoutput</a:t>
            </a:r>
          </a:p>
        </p:txBody>
      </p:sp>
      <p:sp>
        <p:nvSpPr>
          <p:cNvPr id="3" name="Text Placeholder 2">
            <a:extLst>
              <a:ext uri="{FF2B5EF4-FFF2-40B4-BE49-F238E27FC236}">
                <a16:creationId xmlns:a16="http://schemas.microsoft.com/office/drawing/2014/main" id="{81688CC8-2557-5C22-D734-8D799AA74E25}"/>
              </a:ext>
            </a:extLst>
          </p:cNvPr>
          <p:cNvSpPr>
            <a:spLocks noGrp="1"/>
          </p:cNvSpPr>
          <p:nvPr>
            <p:ph type="body" sz="quarter" idx="14"/>
          </p:nvPr>
        </p:nvSpPr>
        <p:spPr>
          <a:xfrm>
            <a:off x="231776" y="950917"/>
            <a:ext cx="8677275" cy="3585597"/>
          </a:xfrm>
        </p:spPr>
        <p:txBody>
          <a:bodyPr/>
          <a:lstStyle/>
          <a:p>
            <a:r>
              <a:rPr lang="en-IN" sz="1200" b="1" dirty="0"/>
              <a:t>Callback Invocation</a:t>
            </a:r>
            <a:endParaRPr lang="en-IN" sz="1200" dirty="0"/>
          </a:p>
          <a:p>
            <a:pPr lvl="1">
              <a:buClr>
                <a:schemeClr val="tx1"/>
              </a:buClr>
            </a:pPr>
            <a:r>
              <a:rPr lang="en-IN" sz="1200" dirty="0"/>
              <a:t>During </a:t>
            </a:r>
            <a:r>
              <a:rPr lang="en-IN" sz="1200" b="1" dirty="0"/>
              <a:t>ReorderBufferReplay</a:t>
            </a:r>
            <a:r>
              <a:rPr lang="en-IN" sz="1200" dirty="0"/>
              <a:t>, output plugin callbacks are invoked based on the record type.</a:t>
            </a:r>
          </a:p>
          <a:p>
            <a:pPr lvl="1">
              <a:buClr>
                <a:schemeClr val="tx1"/>
              </a:buClr>
            </a:pPr>
            <a:r>
              <a:rPr lang="en-IN" sz="1200" dirty="0"/>
              <a:t>For a </a:t>
            </a:r>
            <a:r>
              <a:rPr lang="en-IN" sz="1200" b="1" dirty="0"/>
              <a:t>COMMIT</a:t>
            </a:r>
            <a:r>
              <a:rPr lang="en-IN" sz="1200" dirty="0"/>
              <a:t> record, the callback </a:t>
            </a:r>
            <a:r>
              <a:rPr lang="en-IN" sz="1200" b="1" dirty="0"/>
              <a:t>pgoutput_commit()</a:t>
            </a:r>
            <a:r>
              <a:rPr lang="en-IN" sz="1200" dirty="0"/>
              <a:t> is invoked.</a:t>
            </a:r>
          </a:p>
          <a:p>
            <a:r>
              <a:rPr lang="en-IN" sz="1200" b="1" dirty="0"/>
              <a:t>Transaction Completion</a:t>
            </a:r>
            <a:endParaRPr lang="en-IN" sz="1200" dirty="0"/>
          </a:p>
          <a:p>
            <a:pPr lvl="1">
              <a:buClr>
                <a:schemeClr val="tx1"/>
              </a:buClr>
            </a:pPr>
            <a:r>
              <a:rPr lang="en-IN" sz="1200" dirty="0"/>
              <a:t>The COMMIT record indicates that the transaction has completed successfully.</a:t>
            </a:r>
          </a:p>
          <a:p>
            <a:pPr lvl="1">
              <a:buClr>
                <a:schemeClr val="tx1"/>
              </a:buClr>
            </a:pPr>
            <a:r>
              <a:rPr lang="en-IN" sz="1200" dirty="0"/>
              <a:t>All changes belonging to the transaction have already been replayed by the output plugin.</a:t>
            </a:r>
          </a:p>
          <a:p>
            <a:r>
              <a:rPr lang="en-IN" sz="1200" b="1" dirty="0"/>
              <a:t>Construction of COMMIT Message</a:t>
            </a:r>
            <a:endParaRPr lang="en-IN" sz="1200" dirty="0"/>
          </a:p>
          <a:p>
            <a:pPr lvl="1">
              <a:buClr>
                <a:schemeClr val="tx1"/>
              </a:buClr>
            </a:pPr>
            <a:r>
              <a:rPr lang="en-IN" sz="1200" dirty="0"/>
              <a:t>The output plugin constructs a </a:t>
            </a:r>
            <a:r>
              <a:rPr lang="en-IN" sz="1200" b="1" dirty="0"/>
              <a:t>COMMIT message</a:t>
            </a:r>
            <a:r>
              <a:rPr lang="en-IN" sz="1200" dirty="0"/>
              <a:t> containing: </a:t>
            </a:r>
          </a:p>
          <a:p>
            <a:pPr lvl="2"/>
            <a:r>
              <a:rPr lang="en-IN" sz="1200" b="1" dirty="0"/>
              <a:t>Commit LSN</a:t>
            </a:r>
            <a:r>
              <a:rPr lang="en-IN" sz="1200" dirty="0"/>
              <a:t>, </a:t>
            </a:r>
            <a:r>
              <a:rPr lang="en-IN" sz="1200" b="1" dirty="0"/>
              <a:t>End LSN</a:t>
            </a:r>
            <a:r>
              <a:rPr lang="en-IN" sz="1200" dirty="0"/>
              <a:t>, </a:t>
            </a:r>
            <a:r>
              <a:rPr lang="en-IN" sz="1200" b="1" dirty="0"/>
              <a:t>Commit timestamp</a:t>
            </a:r>
          </a:p>
          <a:p>
            <a:pPr marL="669689" lvl="2" indent="0">
              <a:buNone/>
            </a:pPr>
            <a:endParaRPr lang="en-IN" sz="1200" b="1" dirty="0"/>
          </a:p>
          <a:p>
            <a:r>
              <a:rPr lang="en-IN" sz="1200" b="1" dirty="0"/>
              <a:t>Replicate to Subscriber</a:t>
            </a:r>
            <a:endParaRPr lang="en-IN" sz="1200" dirty="0"/>
          </a:p>
          <a:p>
            <a:pPr lvl="1">
              <a:buClr>
                <a:schemeClr val="tx1"/>
              </a:buClr>
            </a:pPr>
            <a:r>
              <a:rPr lang="en-IN" sz="1200" dirty="0"/>
              <a:t>The </a:t>
            </a:r>
            <a:r>
              <a:rPr lang="en-IN" sz="1200" b="1" dirty="0"/>
              <a:t>COMMIT message</a:t>
            </a:r>
            <a:r>
              <a:rPr lang="en-IN" sz="1200" dirty="0"/>
              <a:t> marks the </a:t>
            </a:r>
            <a:r>
              <a:rPr lang="en-IN" sz="1200" b="1" dirty="0"/>
              <a:t>end of the transaction</a:t>
            </a:r>
            <a:r>
              <a:rPr lang="en-IN" sz="1200" dirty="0"/>
              <a:t> in the logical replication stream.</a:t>
            </a:r>
          </a:p>
          <a:p>
            <a:pPr lvl="1">
              <a:buClr>
                <a:schemeClr val="tx1"/>
              </a:buClr>
            </a:pPr>
            <a:r>
              <a:rPr lang="en-IN" sz="1200" dirty="0"/>
              <a:t>After sending the COMMIT message, the subscriber can safely </a:t>
            </a:r>
            <a:r>
              <a:rPr lang="en-IN" sz="1200" b="1" dirty="0"/>
              <a:t>apply the entire transaction</a:t>
            </a:r>
            <a:r>
              <a:rPr lang="en-IN" sz="1200" dirty="0"/>
              <a:t>.</a:t>
            </a:r>
          </a:p>
          <a:p>
            <a:endParaRPr lang="en-IN" sz="1200" dirty="0"/>
          </a:p>
        </p:txBody>
      </p:sp>
      <p:sp>
        <p:nvSpPr>
          <p:cNvPr id="5" name="Callout: Line 4">
            <a:extLst>
              <a:ext uri="{FF2B5EF4-FFF2-40B4-BE49-F238E27FC236}">
                <a16:creationId xmlns:a16="http://schemas.microsoft.com/office/drawing/2014/main" id="{8EF94040-2635-594F-E528-DAA6FE0B548C}"/>
              </a:ext>
            </a:extLst>
          </p:cNvPr>
          <p:cNvSpPr/>
          <p:nvPr/>
        </p:nvSpPr>
        <p:spPr>
          <a:xfrm>
            <a:off x="6595724" y="2566318"/>
            <a:ext cx="1739893" cy="851646"/>
          </a:xfrm>
          <a:prstGeom prst="borderCallout1">
            <a:avLst>
              <a:gd name="adj1" fmla="val 100588"/>
              <a:gd name="adj2" fmla="val 50918"/>
              <a:gd name="adj3" fmla="val 100396"/>
              <a:gd name="adj4" fmla="val 51114"/>
            </a:avLst>
          </a:prstGeom>
          <a:solidFill>
            <a:srgbClr val="FFFFFF">
              <a:lumMod val="95000"/>
            </a:srgbClr>
          </a:solidFill>
          <a:ln w="25400" cap="flat" cmpd="sng" algn="ctr">
            <a:noFill/>
            <a:prstDash val="solid"/>
            <a:miter lim="800000"/>
          </a:ln>
          <a:effectLst/>
        </p:spPr>
        <p:txBody>
          <a:bodyPr lIns="72000" tIns="72000" rIns="36000" bIns="0" rtlCol="0" anchor="t" anchorCtr="0"/>
          <a:lstStyle/>
          <a:p>
            <a:pPr defTabSz="914400">
              <a:lnSpc>
                <a:spcPct val="120000"/>
              </a:lnSpc>
            </a:pPr>
            <a:r>
              <a:rPr lang="en-IN" sz="1000" dirty="0">
                <a:cs typeface="Courier New" panose="02070309020205020404" pitchFamily="49" charset="0"/>
              </a:rPr>
              <a:t>COMMIT:</a:t>
            </a:r>
            <a:endParaRPr kumimoji="1" lang="en-IN" altLang="ja-JP" sz="1000" dirty="0">
              <a:cs typeface="Courier New" panose="02070309020205020404" pitchFamily="49" charset="0"/>
            </a:endParaRPr>
          </a:p>
          <a:p>
            <a:pPr marL="171450" indent="-171450" defTabSz="914400">
              <a:lnSpc>
                <a:spcPct val="120000"/>
              </a:lnSpc>
              <a:buSzPct val="120000"/>
              <a:buFont typeface="Arial" panose="020B0604020202020204" pitchFamily="34" charset="0"/>
              <a:buChar char="●"/>
            </a:pPr>
            <a:r>
              <a:rPr kumimoji="1" lang="en-IN" altLang="ja-JP" sz="1000" dirty="0">
                <a:solidFill>
                  <a:sysClr val="windowText" lastClr="000000"/>
                </a:solidFill>
                <a:cs typeface="Courier New" panose="02070309020205020404" pitchFamily="49" charset="0"/>
              </a:rPr>
              <a:t>Commit LSN</a:t>
            </a:r>
          </a:p>
          <a:p>
            <a:pPr marL="171450" indent="-171450" defTabSz="914400">
              <a:lnSpc>
                <a:spcPct val="120000"/>
              </a:lnSpc>
              <a:buSzPct val="120000"/>
              <a:buFont typeface="Arial" panose="020B0604020202020204" pitchFamily="34" charset="0"/>
              <a:buChar char="●"/>
            </a:pPr>
            <a:r>
              <a:rPr kumimoji="1" lang="en-IN" altLang="ja-JP" sz="1000" dirty="0">
                <a:solidFill>
                  <a:sysClr val="windowText" lastClr="000000"/>
                </a:solidFill>
                <a:cs typeface="Courier New" panose="02070309020205020404" pitchFamily="49" charset="0"/>
              </a:rPr>
              <a:t>End LSN</a:t>
            </a:r>
          </a:p>
          <a:p>
            <a:pPr marL="171450" indent="-171450" defTabSz="914400">
              <a:lnSpc>
                <a:spcPct val="120000"/>
              </a:lnSpc>
              <a:buSzPct val="120000"/>
              <a:buFont typeface="Arial" panose="020B0604020202020204" pitchFamily="34" charset="0"/>
              <a:buChar char="●"/>
            </a:pPr>
            <a:r>
              <a:rPr kumimoji="1" lang="en-IN" altLang="ja-JP" sz="1000" dirty="0">
                <a:solidFill>
                  <a:sysClr val="windowText" lastClr="000000"/>
                </a:solidFill>
                <a:cs typeface="Courier New" panose="02070309020205020404" pitchFamily="49" charset="0"/>
              </a:rPr>
              <a:t>Commit timestamp</a:t>
            </a:r>
          </a:p>
          <a:p>
            <a:pPr defTabSz="914400">
              <a:lnSpc>
                <a:spcPct val="120000"/>
              </a:lnSpc>
            </a:pPr>
            <a:endParaRPr kumimoji="1" lang="en-US" altLang="ja-JP" sz="1000" dirty="0">
              <a:cs typeface="Courier New" panose="02070309020205020404" pitchFamily="49" charset="0"/>
            </a:endParaRPr>
          </a:p>
        </p:txBody>
      </p:sp>
    </p:spTree>
    <p:extLst>
      <p:ext uri="{BB962C8B-B14F-4D97-AF65-F5344CB8AC3E}">
        <p14:creationId xmlns:p14="http://schemas.microsoft.com/office/powerpoint/2010/main" val="25499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C18869-0C6B-98AF-BEFD-4464BBAD2B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3A18A9-FA6E-3A9C-FA2E-294B0D4085C7}"/>
              </a:ext>
            </a:extLst>
          </p:cNvPr>
          <p:cNvSpPr>
            <a:spLocks noGrp="1"/>
          </p:cNvSpPr>
          <p:nvPr>
            <p:ph type="title"/>
          </p:nvPr>
        </p:nvSpPr>
        <p:spPr>
          <a:xfrm>
            <a:off x="231775" y="206605"/>
            <a:ext cx="7737991" cy="366254"/>
          </a:xfrm>
        </p:spPr>
        <p:txBody>
          <a:bodyPr/>
          <a:lstStyle/>
          <a:p>
            <a:r>
              <a:rPr lang="en-IN" dirty="0"/>
              <a:t>Apply Worker</a:t>
            </a:r>
          </a:p>
        </p:txBody>
      </p:sp>
      <p:sp>
        <p:nvSpPr>
          <p:cNvPr id="3" name="Text Placeholder 2">
            <a:extLst>
              <a:ext uri="{FF2B5EF4-FFF2-40B4-BE49-F238E27FC236}">
                <a16:creationId xmlns:a16="http://schemas.microsoft.com/office/drawing/2014/main" id="{E86A4182-DCFD-8F3F-3F75-02286A8DFF4A}"/>
              </a:ext>
            </a:extLst>
          </p:cNvPr>
          <p:cNvSpPr>
            <a:spLocks noGrp="1"/>
          </p:cNvSpPr>
          <p:nvPr>
            <p:ph type="body" sz="quarter" idx="14"/>
          </p:nvPr>
        </p:nvSpPr>
        <p:spPr>
          <a:xfrm>
            <a:off x="231776" y="950917"/>
            <a:ext cx="8677275" cy="2985433"/>
          </a:xfrm>
        </p:spPr>
        <p:txBody>
          <a:bodyPr/>
          <a:lstStyle/>
          <a:p>
            <a:r>
              <a:rPr lang="en-IN" sz="1200" b="1" dirty="0"/>
              <a:t>Apply Worker Process</a:t>
            </a:r>
          </a:p>
          <a:p>
            <a:pPr lvl="1">
              <a:buClr>
                <a:schemeClr val="tx1"/>
              </a:buClr>
            </a:pPr>
            <a:r>
              <a:rPr lang="en-IN" sz="1200" dirty="0"/>
              <a:t>On the subscriber, logical replication changes are applied by the </a:t>
            </a:r>
            <a:r>
              <a:rPr lang="en-IN" sz="1200" b="1" dirty="0"/>
              <a:t>Apply Worker</a:t>
            </a:r>
            <a:r>
              <a:rPr lang="en-IN" sz="1200" dirty="0"/>
              <a:t>.</a:t>
            </a:r>
          </a:p>
          <a:p>
            <a:pPr lvl="1">
              <a:buClr>
                <a:schemeClr val="tx1"/>
              </a:buClr>
            </a:pPr>
            <a:r>
              <a:rPr lang="en-IN" sz="1200" dirty="0"/>
              <a:t>It connects to the publisher using the </a:t>
            </a:r>
            <a:r>
              <a:rPr lang="en-IN" sz="1200" b="1" dirty="0"/>
              <a:t>logical replication protocol</a:t>
            </a:r>
            <a:r>
              <a:rPr lang="en-IN" sz="1200" dirty="0"/>
              <a:t>.</a:t>
            </a:r>
          </a:p>
          <a:p>
            <a:pPr lvl="1">
              <a:buClr>
                <a:schemeClr val="tx1"/>
              </a:buClr>
            </a:pPr>
            <a:r>
              <a:rPr lang="en-IN" sz="1200" dirty="0"/>
              <a:t>The worker continuously receives replication messages sent by the </a:t>
            </a:r>
            <a:r>
              <a:rPr lang="en-IN" sz="1200" b="1" dirty="0"/>
              <a:t>pgoutput plugin</a:t>
            </a:r>
            <a:r>
              <a:rPr lang="en-IN" sz="1200" dirty="0"/>
              <a:t>.</a:t>
            </a:r>
          </a:p>
          <a:p>
            <a:pPr lvl="1">
              <a:buClr>
                <a:schemeClr val="tx1"/>
              </a:buClr>
            </a:pPr>
            <a:r>
              <a:rPr lang="en-IN" sz="1200" dirty="0"/>
              <a:t>Based on the message type, the worker routes the message to the appropriate handler:</a:t>
            </a:r>
          </a:p>
          <a:p>
            <a:pPr lvl="1">
              <a:buClr>
                <a:schemeClr val="tx1"/>
              </a:buClr>
            </a:pPr>
            <a:r>
              <a:rPr lang="en-IN" sz="1200" dirty="0"/>
              <a:t>For our example, we receive the following message in order:</a:t>
            </a:r>
          </a:p>
          <a:p>
            <a:pPr marL="715963" lvl="2" indent="-196850">
              <a:buClr>
                <a:schemeClr val="tx1">
                  <a:lumMod val="50000"/>
                  <a:lumOff val="50000"/>
                </a:schemeClr>
              </a:buClr>
              <a:tabLst>
                <a:tab pos="1616075" algn="l"/>
              </a:tabLst>
            </a:pPr>
            <a:r>
              <a:rPr lang="en-IN" sz="1200" dirty="0"/>
              <a:t>BEGIN	→ apply_handle_begin</a:t>
            </a:r>
          </a:p>
          <a:p>
            <a:pPr marL="715963" lvl="2" indent="-196850">
              <a:buClr>
                <a:schemeClr val="tx1">
                  <a:lumMod val="50000"/>
                  <a:lumOff val="50000"/>
                </a:schemeClr>
              </a:buClr>
              <a:tabLst>
                <a:tab pos="1616075" algn="l"/>
              </a:tabLst>
            </a:pPr>
            <a:r>
              <a:rPr lang="en-IN" sz="1200" dirty="0"/>
              <a:t>RELATION	→ apply_handle_relation</a:t>
            </a:r>
          </a:p>
          <a:p>
            <a:pPr marL="715963" lvl="2" indent="-196850">
              <a:buClr>
                <a:schemeClr val="tx1">
                  <a:lumMod val="50000"/>
                  <a:lumOff val="50000"/>
                </a:schemeClr>
              </a:buClr>
              <a:tabLst>
                <a:tab pos="1616075" algn="l"/>
              </a:tabLst>
            </a:pPr>
            <a:r>
              <a:rPr lang="en-IN" sz="1200" dirty="0"/>
              <a:t>INSERT	→ apply_handle_insert</a:t>
            </a:r>
          </a:p>
          <a:p>
            <a:pPr marL="715963" lvl="2" indent="-196850">
              <a:buClr>
                <a:schemeClr val="tx1">
                  <a:lumMod val="50000"/>
                  <a:lumOff val="50000"/>
                </a:schemeClr>
              </a:buClr>
              <a:tabLst>
                <a:tab pos="1616075" algn="l"/>
              </a:tabLst>
            </a:pPr>
            <a:r>
              <a:rPr lang="en-IN" sz="1200" dirty="0"/>
              <a:t>COMMIT	→ apply_handle_commit</a:t>
            </a:r>
          </a:p>
          <a:p>
            <a:pPr marL="0" indent="0">
              <a:buNone/>
            </a:pPr>
            <a:br>
              <a:rPr lang="en-IN" sz="1200" dirty="0"/>
            </a:br>
            <a:endParaRPr lang="en-IN" sz="1200" dirty="0"/>
          </a:p>
        </p:txBody>
      </p:sp>
      <p:pic>
        <p:nvPicPr>
          <p:cNvPr id="5" name="Picture 4">
            <a:extLst>
              <a:ext uri="{FF2B5EF4-FFF2-40B4-BE49-F238E27FC236}">
                <a16:creationId xmlns:a16="http://schemas.microsoft.com/office/drawing/2014/main" id="{01763848-D509-8685-4476-5B8840F8D5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3788" y="950916"/>
            <a:ext cx="3136690" cy="4192583"/>
          </a:xfrm>
          <a:prstGeom prst="rect">
            <a:avLst/>
          </a:prstGeom>
        </p:spPr>
      </p:pic>
    </p:spTree>
    <p:extLst>
      <p:ext uri="{BB962C8B-B14F-4D97-AF65-F5344CB8AC3E}">
        <p14:creationId xmlns:p14="http://schemas.microsoft.com/office/powerpoint/2010/main" val="509060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409C53-00AA-C6C2-A1B9-6CF4E472DE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CFDA70-7424-8F80-7983-332CA6A750D9}"/>
              </a:ext>
            </a:extLst>
          </p:cNvPr>
          <p:cNvSpPr>
            <a:spLocks noGrp="1"/>
          </p:cNvSpPr>
          <p:nvPr>
            <p:ph type="title"/>
          </p:nvPr>
        </p:nvSpPr>
        <p:spPr>
          <a:xfrm>
            <a:off x="231775" y="206605"/>
            <a:ext cx="7737991" cy="366254"/>
          </a:xfrm>
        </p:spPr>
        <p:txBody>
          <a:bodyPr/>
          <a:lstStyle/>
          <a:p>
            <a:r>
              <a:rPr lang="en-IN" dirty="0"/>
              <a:t>Apply Worker</a:t>
            </a:r>
          </a:p>
        </p:txBody>
      </p:sp>
      <p:sp>
        <p:nvSpPr>
          <p:cNvPr id="3" name="Text Placeholder 2">
            <a:extLst>
              <a:ext uri="{FF2B5EF4-FFF2-40B4-BE49-F238E27FC236}">
                <a16:creationId xmlns:a16="http://schemas.microsoft.com/office/drawing/2014/main" id="{1A82E2CE-D957-1142-BED1-5B388514DF76}"/>
              </a:ext>
            </a:extLst>
          </p:cNvPr>
          <p:cNvSpPr>
            <a:spLocks noGrp="1"/>
          </p:cNvSpPr>
          <p:nvPr>
            <p:ph type="body" sz="quarter" idx="14"/>
          </p:nvPr>
        </p:nvSpPr>
        <p:spPr>
          <a:xfrm>
            <a:off x="231776" y="950917"/>
            <a:ext cx="8677275" cy="3323987"/>
          </a:xfrm>
        </p:spPr>
        <p:txBody>
          <a:bodyPr/>
          <a:lstStyle/>
          <a:p>
            <a:r>
              <a:rPr lang="en-IN" sz="1200" b="1" dirty="0"/>
              <a:t>apply_handle_begin</a:t>
            </a:r>
          </a:p>
          <a:p>
            <a:pPr lvl="1">
              <a:buClr>
                <a:schemeClr val="tx1"/>
              </a:buClr>
            </a:pPr>
            <a:r>
              <a:rPr lang="en-IN" sz="1200" dirty="0"/>
              <a:t>Reads the BEGIN message sent by pgoutput.</a:t>
            </a:r>
          </a:p>
          <a:p>
            <a:pPr lvl="1">
              <a:buClr>
                <a:schemeClr val="tx1"/>
              </a:buClr>
            </a:pPr>
            <a:r>
              <a:rPr lang="en-IN" sz="1200" dirty="0"/>
              <a:t>Extracts: final_lsn, commit timestamp, xid</a:t>
            </a:r>
          </a:p>
          <a:p>
            <a:pPr lvl="1">
              <a:buClr>
                <a:schemeClr val="tx1"/>
              </a:buClr>
            </a:pPr>
            <a:r>
              <a:rPr lang="en-IN" sz="1200" dirty="0"/>
              <a:t>Stores final_lsn for tracking replication progress.</a:t>
            </a:r>
          </a:p>
          <a:p>
            <a:pPr lvl="1">
              <a:buClr>
                <a:schemeClr val="tx1"/>
              </a:buClr>
            </a:pPr>
            <a:r>
              <a:rPr lang="en-IN" sz="1200" dirty="0"/>
              <a:t>Uses xid and final_lsn to construct error context for debugging.</a:t>
            </a:r>
          </a:p>
          <a:p>
            <a:pPr marL="307869" lvl="1" indent="0">
              <a:buNone/>
            </a:pPr>
            <a:endParaRPr lang="en-IN" sz="1200" dirty="0"/>
          </a:p>
          <a:p>
            <a:r>
              <a:rPr lang="en-IN" sz="1200" b="1" dirty="0"/>
              <a:t>apply_handle_relation</a:t>
            </a:r>
          </a:p>
          <a:p>
            <a:pPr lvl="1">
              <a:buClr>
                <a:schemeClr val="tx1"/>
              </a:buClr>
            </a:pPr>
            <a:r>
              <a:rPr lang="en-IN" sz="1200" dirty="0"/>
              <a:t>Reads the RELATION message containing relation metadata.</a:t>
            </a:r>
          </a:p>
          <a:p>
            <a:pPr lvl="1">
              <a:buClr>
                <a:schemeClr val="tx1"/>
              </a:buClr>
            </a:pPr>
            <a:r>
              <a:rPr lang="en-IN" sz="1200" dirty="0"/>
              <a:t>Stores this metadata in </a:t>
            </a:r>
            <a:r>
              <a:rPr lang="en-IN" sz="1200"/>
              <a:t>LogicalRepRelation</a:t>
            </a:r>
            <a:r>
              <a:rPr lang="en-IN" sz="1200" dirty="0"/>
              <a:t>.</a:t>
            </a:r>
          </a:p>
          <a:p>
            <a:pPr lvl="1">
              <a:buClr>
                <a:schemeClr val="tx1"/>
              </a:buClr>
            </a:pPr>
            <a:r>
              <a:rPr lang="en-IN" sz="1200" dirty="0"/>
              <a:t>Cached inside </a:t>
            </a:r>
            <a:r>
              <a:rPr lang="en-IN" sz="1200"/>
              <a:t>LogicalRepRelMapEntry</a:t>
            </a:r>
            <a:r>
              <a:rPr lang="en-IN" sz="1200" dirty="0"/>
              <a:t>.</a:t>
            </a:r>
          </a:p>
          <a:p>
            <a:pPr lvl="1">
              <a:buClr>
                <a:schemeClr val="tx1"/>
              </a:buClr>
            </a:pPr>
            <a:r>
              <a:rPr lang="en-IN" sz="1200" dirty="0"/>
              <a:t>Used later to apply INSERT / UPDATE / DELETE operations.</a:t>
            </a:r>
          </a:p>
          <a:p>
            <a:pPr marL="0" indent="0">
              <a:buNone/>
            </a:pPr>
            <a:endParaRPr lang="en-IN" sz="1200" dirty="0"/>
          </a:p>
          <a:p>
            <a:pPr marL="0" indent="0">
              <a:buNone/>
            </a:pPr>
            <a:endParaRPr lang="en-IN" sz="1200" dirty="0"/>
          </a:p>
        </p:txBody>
      </p:sp>
      <p:sp>
        <p:nvSpPr>
          <p:cNvPr id="4" name="Callout: Line 3">
            <a:extLst>
              <a:ext uri="{FF2B5EF4-FFF2-40B4-BE49-F238E27FC236}">
                <a16:creationId xmlns:a16="http://schemas.microsoft.com/office/drawing/2014/main" id="{B126C7E9-31D4-D69B-D9F8-B176E083CC22}"/>
              </a:ext>
            </a:extLst>
          </p:cNvPr>
          <p:cNvSpPr/>
          <p:nvPr/>
        </p:nvSpPr>
        <p:spPr>
          <a:xfrm>
            <a:off x="6103839" y="950917"/>
            <a:ext cx="2284465" cy="918758"/>
          </a:xfrm>
          <a:prstGeom prst="borderCallout1">
            <a:avLst>
              <a:gd name="adj1" fmla="val 100588"/>
              <a:gd name="adj2" fmla="val 50918"/>
              <a:gd name="adj3" fmla="val 100396"/>
              <a:gd name="adj4" fmla="val 51114"/>
            </a:avLst>
          </a:prstGeom>
          <a:solidFill>
            <a:srgbClr val="FFFFFF">
              <a:lumMod val="95000"/>
            </a:srgbClr>
          </a:solidFill>
          <a:ln w="25400" cap="flat" cmpd="sng" algn="ctr">
            <a:noFill/>
            <a:prstDash val="solid"/>
            <a:miter lim="800000"/>
          </a:ln>
          <a:effectLst/>
        </p:spPr>
        <p:txBody>
          <a:bodyPr lIns="72000" tIns="72000" rIns="36000" bIns="0" rtlCol="0" anchor="t" anchorCtr="0"/>
          <a:lstStyle/>
          <a:p>
            <a:pPr defTabSz="914400">
              <a:lnSpc>
                <a:spcPct val="120000"/>
              </a:lnSpc>
            </a:pPr>
            <a:r>
              <a:rPr lang="en-IN" sz="1000" dirty="0">
                <a:cs typeface="Courier New" panose="02070309020205020404" pitchFamily="49" charset="0"/>
              </a:rPr>
              <a:t>BEGIN message:</a:t>
            </a:r>
            <a:endParaRPr kumimoji="1" lang="en-IN" altLang="ja-JP" sz="1000" dirty="0">
              <a:solidFill>
                <a:sysClr val="windowText" lastClr="000000"/>
              </a:solidFill>
              <a:cs typeface="Courier New" panose="02070309020205020404" pitchFamily="49" charset="0"/>
            </a:endParaRPr>
          </a:p>
          <a:p>
            <a:pPr marL="171450" indent="-171450" defTabSz="914400">
              <a:lnSpc>
                <a:spcPct val="120000"/>
              </a:lnSpc>
              <a:buSzPct val="120000"/>
              <a:buFont typeface="Arial" panose="020B0604020202020204" pitchFamily="34" charset="0"/>
              <a:buChar char="●"/>
            </a:pPr>
            <a:r>
              <a:rPr kumimoji="1" lang="en-IN" altLang="ja-JP" sz="1000" dirty="0">
                <a:solidFill>
                  <a:sysClr val="windowText" lastClr="000000"/>
                </a:solidFill>
                <a:cs typeface="Courier New" panose="02070309020205020404" pitchFamily="49" charset="0"/>
              </a:rPr>
              <a:t>Final LSN of the txn</a:t>
            </a:r>
          </a:p>
          <a:p>
            <a:pPr marL="171450" indent="-171450" defTabSz="914400">
              <a:lnSpc>
                <a:spcPct val="120000"/>
              </a:lnSpc>
              <a:buSzPct val="120000"/>
              <a:buFont typeface="Arial" panose="020B0604020202020204" pitchFamily="34" charset="0"/>
              <a:buChar char="●"/>
            </a:pPr>
            <a:r>
              <a:rPr kumimoji="1" lang="en-IN" altLang="ja-JP" sz="1000" dirty="0">
                <a:solidFill>
                  <a:sysClr val="windowText" lastClr="000000"/>
                </a:solidFill>
                <a:cs typeface="Courier New" panose="02070309020205020404" pitchFamily="49" charset="0"/>
              </a:rPr>
              <a:t>Commit timestamp of txn</a:t>
            </a:r>
          </a:p>
          <a:p>
            <a:pPr marL="171450" indent="-171450" defTabSz="914400">
              <a:lnSpc>
                <a:spcPct val="120000"/>
              </a:lnSpc>
              <a:buSzPct val="120000"/>
              <a:buFont typeface="Arial" panose="020B0604020202020204" pitchFamily="34" charset="0"/>
              <a:buChar char="●"/>
            </a:pPr>
            <a:r>
              <a:rPr kumimoji="1" lang="en-IN" altLang="ja-JP" sz="1000" dirty="0">
                <a:solidFill>
                  <a:sysClr val="windowText" lastClr="000000"/>
                </a:solidFill>
                <a:cs typeface="Courier New" panose="02070309020205020404" pitchFamily="49" charset="0"/>
              </a:rPr>
              <a:t>TXN id</a:t>
            </a:r>
          </a:p>
          <a:p>
            <a:pPr defTabSz="914400">
              <a:lnSpc>
                <a:spcPct val="120000"/>
              </a:lnSpc>
            </a:pPr>
            <a:endParaRPr kumimoji="1" lang="en-US" altLang="ja-JP" sz="1000" dirty="0">
              <a:solidFill>
                <a:sysClr val="windowText" lastClr="000000"/>
              </a:solidFill>
              <a:cs typeface="Courier New" panose="02070309020205020404" pitchFamily="49" charset="0"/>
            </a:endParaRPr>
          </a:p>
        </p:txBody>
      </p:sp>
      <p:sp>
        <p:nvSpPr>
          <p:cNvPr id="5" name="Callout: Line 4">
            <a:extLst>
              <a:ext uri="{FF2B5EF4-FFF2-40B4-BE49-F238E27FC236}">
                <a16:creationId xmlns:a16="http://schemas.microsoft.com/office/drawing/2014/main" id="{0CFBCBE0-1D9C-EEEC-65CD-777CEA7BF8CF}"/>
              </a:ext>
            </a:extLst>
          </p:cNvPr>
          <p:cNvSpPr/>
          <p:nvPr/>
        </p:nvSpPr>
        <p:spPr>
          <a:xfrm>
            <a:off x="6103839" y="2429767"/>
            <a:ext cx="2648124" cy="1800000"/>
          </a:xfrm>
          <a:prstGeom prst="borderCallout1">
            <a:avLst>
              <a:gd name="adj1" fmla="val 100588"/>
              <a:gd name="adj2" fmla="val 50918"/>
              <a:gd name="adj3" fmla="val 100396"/>
              <a:gd name="adj4" fmla="val 51114"/>
            </a:avLst>
          </a:prstGeom>
          <a:solidFill>
            <a:srgbClr val="FFFFFF">
              <a:lumMod val="95000"/>
            </a:srgbClr>
          </a:solidFill>
          <a:ln w="25400" cap="flat" cmpd="sng" algn="ctr">
            <a:noFill/>
            <a:prstDash val="solid"/>
            <a:miter lim="800000"/>
          </a:ln>
          <a:effectLst/>
        </p:spPr>
        <p:txBody>
          <a:bodyPr lIns="72000" tIns="72000" rIns="36000" bIns="0" rtlCol="0" anchor="t" anchorCtr="0"/>
          <a:lstStyle/>
          <a:p>
            <a:pPr defTabSz="914400">
              <a:lnSpc>
                <a:spcPct val="120000"/>
              </a:lnSpc>
            </a:pPr>
            <a:r>
              <a:rPr lang="en-IN" sz="1000" dirty="0">
                <a:cs typeface="Courier New" panose="02070309020205020404" pitchFamily="49" charset="0"/>
              </a:rPr>
              <a:t>RELATION message:</a:t>
            </a:r>
          </a:p>
          <a:p>
            <a:pPr marL="171450" indent="-171450" defTabSz="914400">
              <a:lnSpc>
                <a:spcPct val="120000"/>
              </a:lnSpc>
              <a:buSzPct val="120000"/>
              <a:buFont typeface="Arial" panose="020B0604020202020204" pitchFamily="34" charset="0"/>
              <a:buChar char="●"/>
            </a:pPr>
            <a:r>
              <a:rPr kumimoji="1" lang="en-IN" sz="1000" dirty="0">
                <a:solidFill>
                  <a:sysClr val="windowText" lastClr="000000"/>
                </a:solidFill>
                <a:cs typeface="Courier New" panose="02070309020205020404" pitchFamily="49" charset="0"/>
              </a:rPr>
              <a:t>Relation OID</a:t>
            </a:r>
          </a:p>
          <a:p>
            <a:pPr marL="171450" indent="-171450" defTabSz="914400">
              <a:lnSpc>
                <a:spcPct val="120000"/>
              </a:lnSpc>
              <a:buSzPct val="120000"/>
              <a:buFont typeface="Arial" panose="020B0604020202020204" pitchFamily="34" charset="0"/>
              <a:buChar char="●"/>
            </a:pPr>
            <a:r>
              <a:rPr kumimoji="1" lang="en-IN" sz="1000" dirty="0">
                <a:solidFill>
                  <a:sysClr val="windowText" lastClr="000000"/>
                </a:solidFill>
                <a:cs typeface="Courier New" panose="02070309020205020404" pitchFamily="49" charset="0"/>
              </a:rPr>
              <a:t>Schema name</a:t>
            </a:r>
          </a:p>
          <a:p>
            <a:pPr marL="171450" indent="-171450" defTabSz="914400">
              <a:lnSpc>
                <a:spcPct val="120000"/>
              </a:lnSpc>
              <a:buSzPct val="120000"/>
              <a:buFont typeface="Arial" panose="020B0604020202020204" pitchFamily="34" charset="0"/>
              <a:buChar char="●"/>
            </a:pPr>
            <a:r>
              <a:rPr kumimoji="1" lang="en-IN" sz="1000" dirty="0">
                <a:solidFill>
                  <a:sysClr val="windowText" lastClr="000000"/>
                </a:solidFill>
                <a:cs typeface="Courier New" panose="02070309020205020404" pitchFamily="49" charset="0"/>
              </a:rPr>
              <a:t>Relation name</a:t>
            </a:r>
          </a:p>
          <a:p>
            <a:pPr marL="171450" indent="-171450" defTabSz="914400">
              <a:lnSpc>
                <a:spcPct val="120000"/>
              </a:lnSpc>
              <a:buSzPct val="120000"/>
              <a:buFont typeface="Arial" panose="020B0604020202020204" pitchFamily="34" charset="0"/>
              <a:buChar char="●"/>
            </a:pPr>
            <a:r>
              <a:rPr kumimoji="1" lang="en-IN" sz="1000" dirty="0">
                <a:solidFill>
                  <a:sysClr val="windowText" lastClr="000000"/>
                </a:solidFill>
                <a:cs typeface="Courier New" panose="02070309020205020404" pitchFamily="49" charset="0"/>
              </a:rPr>
              <a:t>Replica identity</a:t>
            </a:r>
          </a:p>
          <a:p>
            <a:pPr marL="171450" indent="-171450" defTabSz="914400">
              <a:lnSpc>
                <a:spcPct val="120000"/>
              </a:lnSpc>
              <a:buSzPct val="120000"/>
              <a:buFont typeface="Arial" panose="020B0604020202020204" pitchFamily="34" charset="0"/>
              <a:buChar char="●"/>
            </a:pPr>
            <a:r>
              <a:rPr kumimoji="1" lang="en-IN" sz="1000" dirty="0">
                <a:solidFill>
                  <a:sysClr val="windowText" lastClr="000000"/>
                </a:solidFill>
                <a:cs typeface="Courier New" panose="02070309020205020404" pitchFamily="49" charset="0"/>
              </a:rPr>
              <a:t>Column metadata</a:t>
            </a:r>
          </a:p>
          <a:p>
            <a:pPr marL="171450" indent="-171450" defTabSz="914400">
              <a:lnSpc>
                <a:spcPct val="120000"/>
              </a:lnSpc>
              <a:buSzPct val="120000"/>
              <a:buFont typeface="Arial" panose="020B0604020202020204" pitchFamily="34" charset="0"/>
              <a:buChar char="●"/>
            </a:pPr>
            <a:r>
              <a:rPr kumimoji="1" lang="en-IN" sz="1000" dirty="0">
                <a:solidFill>
                  <a:sysClr val="windowText" lastClr="000000"/>
                </a:solidFill>
                <a:cs typeface="Courier New" panose="02070309020205020404" pitchFamily="49" charset="0"/>
              </a:rPr>
              <a:t>Column names</a:t>
            </a:r>
          </a:p>
          <a:p>
            <a:pPr marL="171450" indent="-171450" defTabSz="914400">
              <a:lnSpc>
                <a:spcPct val="120000"/>
              </a:lnSpc>
              <a:buSzPct val="120000"/>
              <a:buFont typeface="Arial" panose="020B0604020202020204" pitchFamily="34" charset="0"/>
              <a:buChar char="●"/>
            </a:pPr>
            <a:r>
              <a:rPr kumimoji="1" lang="en-IN" sz="1000" dirty="0">
                <a:solidFill>
                  <a:sysClr val="windowText" lastClr="000000"/>
                </a:solidFill>
                <a:cs typeface="Courier New" panose="02070309020205020404" pitchFamily="49" charset="0"/>
              </a:rPr>
              <a:t>Column data types</a:t>
            </a:r>
          </a:p>
          <a:p>
            <a:pPr marL="171450" indent="-171450" defTabSz="914400">
              <a:lnSpc>
                <a:spcPct val="120000"/>
              </a:lnSpc>
              <a:buSzPct val="120000"/>
              <a:buFont typeface="Arial" panose="020B0604020202020204" pitchFamily="34" charset="0"/>
              <a:buChar char="●"/>
            </a:pPr>
            <a:r>
              <a:rPr kumimoji="1" lang="en-IN" sz="1000" dirty="0">
                <a:solidFill>
                  <a:sysClr val="windowText" lastClr="000000"/>
                </a:solidFill>
                <a:cs typeface="Courier New" panose="02070309020205020404" pitchFamily="49" charset="0"/>
              </a:rPr>
              <a:t>Flags (key / generated / etc.)</a:t>
            </a:r>
          </a:p>
          <a:p>
            <a:pPr defTabSz="914400">
              <a:lnSpc>
                <a:spcPct val="120000"/>
              </a:lnSpc>
            </a:pPr>
            <a:endParaRPr kumimoji="1" lang="en-US" altLang="ja-JP" sz="1000" dirty="0">
              <a:solidFill>
                <a:sysClr val="windowText" lastClr="000000"/>
              </a:solidFill>
              <a:cs typeface="Courier New" panose="02070309020205020404" pitchFamily="49" charset="0"/>
            </a:endParaRPr>
          </a:p>
        </p:txBody>
      </p:sp>
    </p:spTree>
    <p:extLst>
      <p:ext uri="{BB962C8B-B14F-4D97-AF65-F5344CB8AC3E}">
        <p14:creationId xmlns:p14="http://schemas.microsoft.com/office/powerpoint/2010/main" val="271271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2F667-C133-5A5E-183D-1B6B301A21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867ACC-3EB6-6997-72AF-989CE499AA6C}"/>
              </a:ext>
            </a:extLst>
          </p:cNvPr>
          <p:cNvSpPr>
            <a:spLocks noGrp="1"/>
          </p:cNvSpPr>
          <p:nvPr>
            <p:ph type="title"/>
          </p:nvPr>
        </p:nvSpPr>
        <p:spPr>
          <a:xfrm>
            <a:off x="231775" y="206605"/>
            <a:ext cx="7737991" cy="366254"/>
          </a:xfrm>
        </p:spPr>
        <p:txBody>
          <a:bodyPr/>
          <a:lstStyle/>
          <a:p>
            <a:r>
              <a:rPr lang="en-IN" dirty="0"/>
              <a:t>Apply Worker</a:t>
            </a:r>
          </a:p>
        </p:txBody>
      </p:sp>
      <p:sp>
        <p:nvSpPr>
          <p:cNvPr id="3" name="Text Placeholder 2">
            <a:extLst>
              <a:ext uri="{FF2B5EF4-FFF2-40B4-BE49-F238E27FC236}">
                <a16:creationId xmlns:a16="http://schemas.microsoft.com/office/drawing/2014/main" id="{43CB3C50-395E-77AB-1AB9-FE5078EE5C12}"/>
              </a:ext>
            </a:extLst>
          </p:cNvPr>
          <p:cNvSpPr>
            <a:spLocks noGrp="1"/>
          </p:cNvSpPr>
          <p:nvPr>
            <p:ph type="body" sz="quarter" idx="14"/>
          </p:nvPr>
        </p:nvSpPr>
        <p:spPr>
          <a:xfrm>
            <a:off x="231776" y="950917"/>
            <a:ext cx="8677275" cy="3847207"/>
          </a:xfrm>
        </p:spPr>
        <p:txBody>
          <a:bodyPr/>
          <a:lstStyle/>
          <a:p>
            <a:r>
              <a:rPr lang="en-IN" sz="1200" b="1" dirty="0"/>
              <a:t>apply_handle_insert</a:t>
            </a:r>
          </a:p>
          <a:p>
            <a:pPr lvl="1">
              <a:buClr>
                <a:schemeClr val="tx1"/>
              </a:buClr>
            </a:pPr>
            <a:r>
              <a:rPr lang="en-IN" sz="1200" dirty="0"/>
              <a:t>First DML operation → starts a local transaction on the subscriber.</a:t>
            </a:r>
          </a:p>
          <a:p>
            <a:pPr lvl="1">
              <a:buClr>
                <a:schemeClr val="tx1"/>
              </a:buClr>
            </a:pPr>
            <a:r>
              <a:rPr lang="en-IN" sz="1200" dirty="0"/>
              <a:t>Reads the INSERT message sent by pgoutput.</a:t>
            </a:r>
          </a:p>
          <a:p>
            <a:pPr lvl="1">
              <a:buClr>
                <a:schemeClr val="tx1"/>
              </a:buClr>
            </a:pPr>
            <a:r>
              <a:rPr lang="en-IN" sz="1200" dirty="0"/>
              <a:t>Fetches the relation mapping entry created earlier.</a:t>
            </a:r>
          </a:p>
          <a:p>
            <a:pPr lvl="1">
              <a:buClr>
                <a:schemeClr val="tx1"/>
              </a:buClr>
            </a:pPr>
            <a:r>
              <a:rPr lang="en-IN" sz="1200" dirty="0"/>
              <a:t>Steps performed:</a:t>
            </a:r>
          </a:p>
          <a:p>
            <a:pPr lvl="2"/>
            <a:r>
              <a:rPr lang="en-IN" sz="1200" dirty="0"/>
              <a:t>Create a </a:t>
            </a:r>
            <a:r>
              <a:rPr lang="en-IN" sz="1200"/>
              <a:t>TupleTableSlot</a:t>
            </a:r>
            <a:endParaRPr lang="en-IN" sz="1200" dirty="0"/>
          </a:p>
          <a:p>
            <a:pPr lvl="2"/>
            <a:r>
              <a:rPr lang="en-IN" sz="1200" dirty="0"/>
              <a:t>Fill column values from replication message</a:t>
            </a:r>
          </a:p>
          <a:p>
            <a:pPr lvl="2"/>
            <a:r>
              <a:rPr lang="en-IN" sz="1200" dirty="0"/>
              <a:t>Fill default values</a:t>
            </a:r>
          </a:p>
          <a:p>
            <a:pPr lvl="2"/>
            <a:r>
              <a:rPr lang="en-IN" sz="1200" dirty="0"/>
              <a:t>Open indexes and perform privilege checks</a:t>
            </a:r>
          </a:p>
          <a:p>
            <a:pPr lvl="2"/>
            <a:r>
              <a:rPr lang="en-IN" sz="1200" dirty="0"/>
              <a:t>Insert row using </a:t>
            </a:r>
            <a:r>
              <a:rPr lang="en-IN" sz="1200" i="1"/>
              <a:t>ExecSimpleRelationInsert</a:t>
            </a:r>
            <a:endParaRPr lang="en-IN" sz="1200" i="1" dirty="0"/>
          </a:p>
          <a:p>
            <a:pPr lvl="2"/>
            <a:r>
              <a:rPr lang="en-IN" sz="1200" dirty="0"/>
              <a:t>Close indexes</a:t>
            </a:r>
          </a:p>
          <a:p>
            <a:pPr marL="0" indent="0">
              <a:buNone/>
            </a:pPr>
            <a:endParaRPr lang="en-IN" sz="1200" dirty="0"/>
          </a:p>
          <a:p>
            <a:pPr marL="307869" lvl="1" indent="0">
              <a:buNone/>
            </a:pPr>
            <a:endParaRPr lang="en-IN" sz="1200" dirty="0"/>
          </a:p>
          <a:p>
            <a:pPr marL="0" indent="0">
              <a:buNone/>
            </a:pPr>
            <a:endParaRPr lang="en-IN" sz="1200" dirty="0"/>
          </a:p>
          <a:p>
            <a:pPr marL="0" indent="0">
              <a:buNone/>
            </a:pPr>
            <a:endParaRPr lang="en-IN" sz="1200" dirty="0"/>
          </a:p>
        </p:txBody>
      </p:sp>
      <p:sp>
        <p:nvSpPr>
          <p:cNvPr id="6" name="Callout: Line 5">
            <a:extLst>
              <a:ext uri="{FF2B5EF4-FFF2-40B4-BE49-F238E27FC236}">
                <a16:creationId xmlns:a16="http://schemas.microsoft.com/office/drawing/2014/main" id="{A68069D7-C1BA-98EE-C544-4B13703E0A60}"/>
              </a:ext>
            </a:extLst>
          </p:cNvPr>
          <p:cNvSpPr/>
          <p:nvPr/>
        </p:nvSpPr>
        <p:spPr>
          <a:xfrm>
            <a:off x="6646175" y="1067698"/>
            <a:ext cx="1734774" cy="975514"/>
          </a:xfrm>
          <a:prstGeom prst="borderCallout1">
            <a:avLst>
              <a:gd name="adj1" fmla="val 100588"/>
              <a:gd name="adj2" fmla="val 50918"/>
              <a:gd name="adj3" fmla="val 100396"/>
              <a:gd name="adj4" fmla="val 51114"/>
            </a:avLst>
          </a:prstGeom>
          <a:solidFill>
            <a:srgbClr val="FFFFFF">
              <a:lumMod val="95000"/>
            </a:srgbClr>
          </a:solidFill>
          <a:ln w="25400" cap="flat" cmpd="sng" algn="ctr">
            <a:noFill/>
            <a:prstDash val="solid"/>
            <a:miter lim="800000"/>
          </a:ln>
          <a:effectLst/>
        </p:spPr>
        <p:txBody>
          <a:bodyPr lIns="72000" tIns="72000" rIns="36000" bIns="0" rtlCol="0" anchor="t" anchorCtr="0"/>
          <a:lstStyle/>
          <a:p>
            <a:pPr defTabSz="914400">
              <a:lnSpc>
                <a:spcPct val="120000"/>
              </a:lnSpc>
            </a:pPr>
            <a:r>
              <a:rPr lang="en-IN" sz="1000" dirty="0">
                <a:cs typeface="Courier New" panose="02070309020205020404" pitchFamily="49" charset="0"/>
              </a:rPr>
              <a:t>INSERT:</a:t>
            </a:r>
          </a:p>
          <a:p>
            <a:pPr marL="171450" indent="-171450" defTabSz="914400">
              <a:lnSpc>
                <a:spcPct val="120000"/>
              </a:lnSpc>
              <a:buSzPct val="120000"/>
              <a:buFont typeface="Arial" panose="020B0604020202020204" pitchFamily="34" charset="0"/>
              <a:buChar char="●"/>
            </a:pPr>
            <a:r>
              <a:rPr kumimoji="1" lang="en-IN" altLang="ja-JP" sz="1000" dirty="0">
                <a:solidFill>
                  <a:sysClr val="windowText" lastClr="000000"/>
                </a:solidFill>
                <a:cs typeface="Courier New" panose="02070309020205020404" pitchFamily="49" charset="0"/>
              </a:rPr>
              <a:t>Relation OID</a:t>
            </a:r>
          </a:p>
          <a:p>
            <a:pPr marL="171450" indent="-171450" defTabSz="914400">
              <a:lnSpc>
                <a:spcPct val="120000"/>
              </a:lnSpc>
              <a:buSzPct val="120000"/>
              <a:buFont typeface="Arial" panose="020B0604020202020204" pitchFamily="34" charset="0"/>
              <a:buChar char="●"/>
            </a:pPr>
            <a:r>
              <a:rPr kumimoji="1" lang="en-IN" altLang="ja-JP" sz="1000" dirty="0">
                <a:solidFill>
                  <a:sysClr val="windowText" lastClr="000000"/>
                </a:solidFill>
                <a:cs typeface="Courier New" panose="02070309020205020404" pitchFamily="49" charset="0"/>
              </a:rPr>
              <a:t>No. of Columns</a:t>
            </a:r>
          </a:p>
          <a:p>
            <a:pPr marL="171450" indent="-171450" defTabSz="914400">
              <a:lnSpc>
                <a:spcPct val="120000"/>
              </a:lnSpc>
              <a:buSzPct val="120000"/>
              <a:buFont typeface="Arial" panose="020B0604020202020204" pitchFamily="34" charset="0"/>
              <a:buChar char="●"/>
            </a:pPr>
            <a:r>
              <a:rPr kumimoji="1" lang="en-IN" altLang="ja-JP" sz="1000" dirty="0">
                <a:solidFill>
                  <a:sysClr val="windowText" lastClr="000000"/>
                </a:solidFill>
                <a:cs typeface="Courier New" panose="02070309020205020404" pitchFamily="49" charset="0"/>
              </a:rPr>
              <a:t>Column Values </a:t>
            </a:r>
            <a:endParaRPr kumimoji="1" lang="en-US" altLang="ja-JP" sz="1000" dirty="0">
              <a:solidFill>
                <a:sysClr val="windowText" lastClr="000000"/>
              </a:solidFill>
              <a:cs typeface="Courier New" panose="02070309020205020404" pitchFamily="49" charset="0"/>
            </a:endParaRPr>
          </a:p>
        </p:txBody>
      </p:sp>
      <p:pic>
        <p:nvPicPr>
          <p:cNvPr id="8" name="Picture 7">
            <a:extLst>
              <a:ext uri="{FF2B5EF4-FFF2-40B4-BE49-F238E27FC236}">
                <a16:creationId xmlns:a16="http://schemas.microsoft.com/office/drawing/2014/main" id="{98F045F3-DD6B-6356-FF63-5674BEFEF75D}"/>
              </a:ext>
            </a:extLst>
          </p:cNvPr>
          <p:cNvPicPr>
            <a:picLocks noChangeAspect="1"/>
          </p:cNvPicPr>
          <p:nvPr/>
        </p:nvPicPr>
        <p:blipFill>
          <a:blip r:embed="rId2"/>
          <a:stretch>
            <a:fillRect/>
          </a:stretch>
        </p:blipFill>
        <p:spPr>
          <a:xfrm>
            <a:off x="4570413" y="2571750"/>
            <a:ext cx="4399429" cy="1811748"/>
          </a:xfrm>
          <a:prstGeom prst="rect">
            <a:avLst/>
          </a:prstGeom>
        </p:spPr>
      </p:pic>
      <p:sp>
        <p:nvSpPr>
          <p:cNvPr id="9" name="Rectangle 8">
            <a:extLst>
              <a:ext uri="{FF2B5EF4-FFF2-40B4-BE49-F238E27FC236}">
                <a16:creationId xmlns:a16="http://schemas.microsoft.com/office/drawing/2014/main" id="{8CB88C8B-97E9-FA5D-8387-E6335D9CD687}"/>
              </a:ext>
            </a:extLst>
          </p:cNvPr>
          <p:cNvSpPr/>
          <p:nvPr/>
        </p:nvSpPr>
        <p:spPr>
          <a:xfrm>
            <a:off x="6934199" y="3727450"/>
            <a:ext cx="1974851" cy="46513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IN" dirty="0">
              <a:solidFill>
                <a:schemeClr val="tx1"/>
              </a:solidFill>
            </a:endParaRPr>
          </a:p>
        </p:txBody>
      </p:sp>
    </p:spTree>
    <p:extLst>
      <p:ext uri="{BB962C8B-B14F-4D97-AF65-F5344CB8AC3E}">
        <p14:creationId xmlns:p14="http://schemas.microsoft.com/office/powerpoint/2010/main" val="2991066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39310-DF11-A28C-9C3B-88F1DF3CE0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DE43D6-8872-22C4-09EF-6480E973AC9A}"/>
              </a:ext>
            </a:extLst>
          </p:cNvPr>
          <p:cNvSpPr>
            <a:spLocks noGrp="1"/>
          </p:cNvSpPr>
          <p:nvPr>
            <p:ph type="title"/>
          </p:nvPr>
        </p:nvSpPr>
        <p:spPr>
          <a:xfrm>
            <a:off x="231775" y="206605"/>
            <a:ext cx="7737991" cy="366254"/>
          </a:xfrm>
        </p:spPr>
        <p:txBody>
          <a:bodyPr/>
          <a:lstStyle/>
          <a:p>
            <a:r>
              <a:rPr lang="en-IN" dirty="0"/>
              <a:t>Apply Worker</a:t>
            </a:r>
          </a:p>
        </p:txBody>
      </p:sp>
      <p:sp>
        <p:nvSpPr>
          <p:cNvPr id="3" name="Text Placeholder 2">
            <a:extLst>
              <a:ext uri="{FF2B5EF4-FFF2-40B4-BE49-F238E27FC236}">
                <a16:creationId xmlns:a16="http://schemas.microsoft.com/office/drawing/2014/main" id="{F8A0E25F-DD57-1B2B-1F2C-B32201C325D4}"/>
              </a:ext>
            </a:extLst>
          </p:cNvPr>
          <p:cNvSpPr>
            <a:spLocks noGrp="1"/>
          </p:cNvSpPr>
          <p:nvPr>
            <p:ph type="body" sz="quarter" idx="14"/>
          </p:nvPr>
        </p:nvSpPr>
        <p:spPr>
          <a:xfrm>
            <a:off x="231776" y="950917"/>
            <a:ext cx="8677275" cy="3585597"/>
          </a:xfrm>
        </p:spPr>
        <p:txBody>
          <a:bodyPr/>
          <a:lstStyle/>
          <a:p>
            <a:r>
              <a:rPr lang="en-IN" sz="1200" b="1" dirty="0"/>
              <a:t>apply_handle_commit</a:t>
            </a:r>
          </a:p>
          <a:p>
            <a:pPr lvl="1">
              <a:buClr>
                <a:schemeClr val="tx1"/>
              </a:buClr>
            </a:pPr>
            <a:r>
              <a:rPr lang="en-IN" sz="1200" dirty="0"/>
              <a:t>Reads the COMMIT message sent by pgoutput.</a:t>
            </a:r>
          </a:p>
          <a:p>
            <a:pPr lvl="1">
              <a:buClr>
                <a:schemeClr val="tx1"/>
              </a:buClr>
            </a:pPr>
            <a:r>
              <a:rPr lang="en-IN" sz="1200" dirty="0"/>
              <a:t>Verifies the commit LSN matches the final_lsn stored during BEGIN.</a:t>
            </a:r>
          </a:p>
          <a:p>
            <a:pPr lvl="1">
              <a:buClr>
                <a:schemeClr val="tx1"/>
              </a:buClr>
            </a:pPr>
            <a:r>
              <a:rPr lang="en-IN" sz="1200" dirty="0"/>
              <a:t>If mismatch occurs → throw error.</a:t>
            </a:r>
          </a:p>
          <a:p>
            <a:pPr lvl="1">
              <a:buClr>
                <a:schemeClr val="tx1"/>
              </a:buClr>
            </a:pPr>
            <a:r>
              <a:rPr lang="en-IN" sz="1200" dirty="0"/>
              <a:t>Updates replication origin progress.</a:t>
            </a:r>
          </a:p>
          <a:p>
            <a:pPr lvl="1">
              <a:buClr>
                <a:schemeClr val="tx1"/>
              </a:buClr>
            </a:pPr>
            <a:r>
              <a:rPr lang="en-IN" sz="1200" dirty="0"/>
              <a:t>Commits the local transaction.</a:t>
            </a:r>
          </a:p>
          <a:p>
            <a:endParaRPr lang="en-IN" sz="1200" dirty="0"/>
          </a:p>
          <a:p>
            <a:pPr marL="0" indent="0">
              <a:buNone/>
            </a:pPr>
            <a:r>
              <a:rPr lang="en-IN" sz="1200" b="1" dirty="0"/>
              <a:t>Feedback Loop</a:t>
            </a:r>
          </a:p>
          <a:p>
            <a:r>
              <a:rPr lang="en-IN" sz="1200" dirty="0"/>
              <a:t>After the commit, the subscriber sends feedback to the publisher.</a:t>
            </a:r>
          </a:p>
          <a:p>
            <a:r>
              <a:rPr lang="en-IN" sz="1200" dirty="0"/>
              <a:t>This informs the Walsender that changes are applied.</a:t>
            </a:r>
          </a:p>
          <a:p>
            <a:r>
              <a:rPr lang="en-IN" sz="1200" dirty="0"/>
              <a:t>Publisher updates: confirmed_flush_lsn in the finals replication slot</a:t>
            </a:r>
          </a:p>
          <a:p>
            <a:endParaRPr lang="en-IN" sz="1200" dirty="0"/>
          </a:p>
          <a:p>
            <a:pPr marL="0" indent="0">
              <a:buNone/>
            </a:pPr>
            <a:r>
              <a:rPr lang="en-IN" sz="1200" dirty="0"/>
              <a:t>Finally, the changes are replicated to the subscriber.</a:t>
            </a:r>
          </a:p>
          <a:p>
            <a:pPr marL="0" indent="0">
              <a:buNone/>
            </a:pPr>
            <a:endParaRPr lang="en-IN" sz="1200" dirty="0"/>
          </a:p>
        </p:txBody>
      </p:sp>
      <p:sp>
        <p:nvSpPr>
          <p:cNvPr id="4" name="Callout: Line 3">
            <a:extLst>
              <a:ext uri="{FF2B5EF4-FFF2-40B4-BE49-F238E27FC236}">
                <a16:creationId xmlns:a16="http://schemas.microsoft.com/office/drawing/2014/main" id="{14AEF030-2151-32C0-6689-18087FB2D99A}"/>
              </a:ext>
            </a:extLst>
          </p:cNvPr>
          <p:cNvSpPr/>
          <p:nvPr/>
        </p:nvSpPr>
        <p:spPr>
          <a:xfrm>
            <a:off x="6538968" y="977537"/>
            <a:ext cx="1730389" cy="851646"/>
          </a:xfrm>
          <a:prstGeom prst="borderCallout1">
            <a:avLst>
              <a:gd name="adj1" fmla="val 100588"/>
              <a:gd name="adj2" fmla="val 50918"/>
              <a:gd name="adj3" fmla="val 100396"/>
              <a:gd name="adj4" fmla="val 51114"/>
            </a:avLst>
          </a:prstGeom>
          <a:solidFill>
            <a:srgbClr val="FFFFFF">
              <a:lumMod val="95000"/>
            </a:srgbClr>
          </a:solidFill>
          <a:ln w="25400" cap="flat" cmpd="sng" algn="ctr">
            <a:noFill/>
            <a:prstDash val="solid"/>
            <a:miter lim="800000"/>
          </a:ln>
          <a:effectLst/>
        </p:spPr>
        <p:txBody>
          <a:bodyPr lIns="72000" tIns="72000" rIns="36000" bIns="0" rtlCol="0" anchor="t" anchorCtr="0"/>
          <a:lstStyle/>
          <a:p>
            <a:pPr defTabSz="914400">
              <a:lnSpc>
                <a:spcPct val="120000"/>
              </a:lnSpc>
            </a:pPr>
            <a:r>
              <a:rPr lang="en-IN" sz="1000" dirty="0">
                <a:cs typeface="Courier New" panose="02070309020205020404" pitchFamily="49" charset="0"/>
              </a:rPr>
              <a:t>COMMIT:</a:t>
            </a:r>
            <a:endParaRPr kumimoji="1" lang="en-IN" altLang="ja-JP" sz="1000" dirty="0">
              <a:solidFill>
                <a:sysClr val="windowText" lastClr="000000"/>
              </a:solidFill>
              <a:cs typeface="Courier New" panose="02070309020205020404" pitchFamily="49" charset="0"/>
            </a:endParaRPr>
          </a:p>
          <a:p>
            <a:pPr marL="171450" indent="-171450" defTabSz="914400">
              <a:lnSpc>
                <a:spcPct val="120000"/>
              </a:lnSpc>
              <a:buSzPct val="120000"/>
              <a:buFont typeface="Arial" panose="020B0604020202020204" pitchFamily="34" charset="0"/>
              <a:buChar char="●"/>
            </a:pPr>
            <a:r>
              <a:rPr kumimoji="1" lang="en-IN" altLang="ja-JP" sz="1000" dirty="0">
                <a:solidFill>
                  <a:sysClr val="windowText" lastClr="000000"/>
                </a:solidFill>
                <a:cs typeface="Courier New" panose="02070309020205020404" pitchFamily="49" charset="0"/>
              </a:rPr>
              <a:t>Commit LSN</a:t>
            </a:r>
          </a:p>
          <a:p>
            <a:pPr marL="171450" indent="-171450" defTabSz="914400">
              <a:lnSpc>
                <a:spcPct val="120000"/>
              </a:lnSpc>
              <a:buSzPct val="120000"/>
              <a:buFont typeface="Arial" panose="020B0604020202020204" pitchFamily="34" charset="0"/>
              <a:buChar char="●"/>
            </a:pPr>
            <a:r>
              <a:rPr kumimoji="1" lang="en-IN" altLang="ja-JP" sz="1000" dirty="0">
                <a:solidFill>
                  <a:sysClr val="windowText" lastClr="000000"/>
                </a:solidFill>
                <a:cs typeface="Courier New" panose="02070309020205020404" pitchFamily="49" charset="0"/>
              </a:rPr>
              <a:t>End LSN</a:t>
            </a:r>
          </a:p>
          <a:p>
            <a:pPr marL="171450" indent="-171450" defTabSz="914400">
              <a:lnSpc>
                <a:spcPct val="120000"/>
              </a:lnSpc>
              <a:buSzPct val="120000"/>
              <a:buFont typeface="Arial" panose="020B0604020202020204" pitchFamily="34" charset="0"/>
              <a:buChar char="●"/>
            </a:pPr>
            <a:r>
              <a:rPr kumimoji="1" lang="en-IN" altLang="ja-JP" sz="1000" dirty="0">
                <a:solidFill>
                  <a:sysClr val="windowText" lastClr="000000"/>
                </a:solidFill>
                <a:cs typeface="Courier New" panose="02070309020205020404" pitchFamily="49" charset="0"/>
              </a:rPr>
              <a:t>Commit timestamp</a:t>
            </a:r>
          </a:p>
          <a:p>
            <a:pPr defTabSz="914400">
              <a:lnSpc>
                <a:spcPct val="120000"/>
              </a:lnSpc>
            </a:pPr>
            <a:endParaRPr kumimoji="1" lang="en-US" altLang="ja-JP" sz="1000" dirty="0">
              <a:solidFill>
                <a:sysClr val="windowText" lastClr="000000"/>
              </a:solidFill>
              <a:cs typeface="Courier New" panose="02070309020205020404" pitchFamily="49" charset="0"/>
            </a:endParaRPr>
          </a:p>
        </p:txBody>
      </p:sp>
    </p:spTree>
    <p:extLst>
      <p:ext uri="{BB962C8B-B14F-4D97-AF65-F5344CB8AC3E}">
        <p14:creationId xmlns:p14="http://schemas.microsoft.com/office/powerpoint/2010/main" val="395930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1078B78-47A7-0747-8618-F8AF60AA83C0}"/>
              </a:ext>
            </a:extLst>
          </p:cNvPr>
          <p:cNvSpPr>
            <a:spLocks noGrp="1"/>
          </p:cNvSpPr>
          <p:nvPr>
            <p:ph type="title"/>
          </p:nvPr>
        </p:nvSpPr>
        <p:spPr/>
        <p:txBody>
          <a:bodyPr/>
          <a:lstStyle/>
          <a:p>
            <a:r>
              <a:rPr lang="en-IN" dirty="0"/>
              <a:t>References</a:t>
            </a:r>
          </a:p>
        </p:txBody>
      </p:sp>
      <p:sp>
        <p:nvSpPr>
          <p:cNvPr id="23" name="Text Placeholder 2">
            <a:extLst>
              <a:ext uri="{FF2B5EF4-FFF2-40B4-BE49-F238E27FC236}">
                <a16:creationId xmlns:a16="http://schemas.microsoft.com/office/drawing/2014/main" id="{B423B24E-F253-13C0-EA64-F397F5E871F4}"/>
              </a:ext>
            </a:extLst>
          </p:cNvPr>
          <p:cNvSpPr>
            <a:spLocks noGrp="1"/>
          </p:cNvSpPr>
          <p:nvPr>
            <p:ph type="body" sz="quarter" idx="14"/>
          </p:nvPr>
        </p:nvSpPr>
        <p:spPr>
          <a:xfrm>
            <a:off x="913132" y="1312864"/>
            <a:ext cx="6516000" cy="684000"/>
          </a:xfrm>
          <a:solidFill>
            <a:srgbClr val="EAEAEA"/>
          </a:solidFill>
        </p:spPr>
        <p:txBody>
          <a:bodyPr lIns="252000" anchor="ctr" anchorCtr="0">
            <a:noAutofit/>
          </a:bodyPr>
          <a:lstStyle/>
          <a:p>
            <a:pPr marL="0" indent="0" algn="l">
              <a:buNone/>
            </a:pPr>
            <a:r>
              <a:rPr lang="en-IN" sz="1600" dirty="0">
                <a:uFill>
                  <a:solidFill>
                    <a:srgbClr val="EAEAEA"/>
                  </a:solidFill>
                </a:uFill>
              </a:rPr>
              <a:t>PostgreSQL code</a:t>
            </a:r>
          </a:p>
          <a:p>
            <a:pPr marL="0" lvl="1" indent="0">
              <a:buNone/>
            </a:pPr>
            <a:r>
              <a:rPr lang="en-IN" sz="1200" u="sng" dirty="0">
                <a:solidFill>
                  <a:schemeClr val="tx1">
                    <a:lumMod val="50000"/>
                    <a:lumOff val="50000"/>
                  </a:schemeClr>
                </a:solidFill>
                <a:uFill>
                  <a:solidFill>
                    <a:srgbClr val="EAEAEA"/>
                  </a:solidFill>
                </a:uFill>
              </a:rPr>
              <a:t>https://github.com/postgres/postgres</a:t>
            </a:r>
          </a:p>
        </p:txBody>
      </p:sp>
      <p:sp>
        <p:nvSpPr>
          <p:cNvPr id="2" name="Text Placeholder 2">
            <a:extLst>
              <a:ext uri="{FF2B5EF4-FFF2-40B4-BE49-F238E27FC236}">
                <a16:creationId xmlns:a16="http://schemas.microsoft.com/office/drawing/2014/main" id="{F2B1C0A0-C9DC-FAE1-D340-A99854BA5D16}"/>
              </a:ext>
            </a:extLst>
          </p:cNvPr>
          <p:cNvSpPr txBox="1">
            <a:spLocks/>
          </p:cNvSpPr>
          <p:nvPr/>
        </p:nvSpPr>
        <p:spPr>
          <a:xfrm>
            <a:off x="914717" y="2292350"/>
            <a:ext cx="6614894" cy="684000"/>
          </a:xfrm>
          <a:prstGeom prst="rect">
            <a:avLst/>
          </a:prstGeom>
          <a:solidFill>
            <a:srgbClr val="EAEAEA"/>
          </a:solidFill>
        </p:spPr>
        <p:txBody>
          <a:bodyPr wrap="square" lIns="252000" tIns="0" rIns="0" bIns="0" anchor="ctr" anchorCtr="0">
            <a:noAutofit/>
          </a:bodyPr>
          <a:lstStyle>
            <a:lvl1pPr marL="252331" indent="-252331" algn="l" defTabSz="685577" rtl="0" eaLnBrk="1" latinLnBrk="0" hangingPunct="1">
              <a:lnSpc>
                <a:spcPct val="100000"/>
              </a:lnSpc>
              <a:spcBef>
                <a:spcPts val="0"/>
              </a:spcBef>
              <a:spcAft>
                <a:spcPts val="600"/>
              </a:spcAft>
              <a:buClr>
                <a:srgbClr val="FF8000"/>
              </a:buClr>
              <a:buSzPct val="120000"/>
              <a:buFont typeface="Arial" panose="020B0604020202020204" pitchFamily="34" charset="0"/>
              <a:buChar char="●"/>
              <a:defRPr kumimoji="1" lang="en-US" sz="2000" kern="1200">
                <a:solidFill>
                  <a:schemeClr val="tx1"/>
                </a:solidFill>
                <a:latin typeface="Fujitsu Infinity Pro" pitchFamily="2" charset="0"/>
                <a:ea typeface="+mn-ea"/>
                <a:cs typeface="+mn-cs"/>
              </a:defRPr>
            </a:lvl1pPr>
            <a:lvl2pPr marL="533227" indent="-225351" algn="l" defTabSz="685577" rtl="0" eaLnBrk="1" latinLnBrk="0" hangingPunct="1">
              <a:lnSpc>
                <a:spcPct val="100000"/>
              </a:lnSpc>
              <a:spcBef>
                <a:spcPts val="0"/>
              </a:spcBef>
              <a:spcAft>
                <a:spcPts val="600"/>
              </a:spcAft>
              <a:buClr>
                <a:srgbClr val="FFE700"/>
              </a:buClr>
              <a:buSzPct val="120000"/>
              <a:buFont typeface="Arial" panose="020B0604020202020204" pitchFamily="34" charset="0"/>
              <a:buChar char="●"/>
              <a:defRPr kumimoji="1" lang="en-US" sz="2000" kern="1200">
                <a:solidFill>
                  <a:schemeClr val="tx1"/>
                </a:solidFill>
                <a:latin typeface="Fujitsu Infinity Pro" pitchFamily="2" charset="0"/>
                <a:ea typeface="+mn-ea"/>
                <a:cs typeface="+mn-cs"/>
              </a:defRPr>
            </a:lvl2pPr>
            <a:lvl3pPr marL="868080" indent="-198374" algn="l" defTabSz="685577" rtl="0" eaLnBrk="1" latinLnBrk="0" hangingPunct="1">
              <a:lnSpc>
                <a:spcPct val="100000"/>
              </a:lnSpc>
              <a:spcBef>
                <a:spcPts val="0"/>
              </a:spcBef>
              <a:spcAft>
                <a:spcPts val="600"/>
              </a:spcAft>
              <a:buClr>
                <a:srgbClr val="6D6E70"/>
              </a:buClr>
              <a:buSzPct val="120000"/>
              <a:buFont typeface="Arial" panose="020B0604020202020204" pitchFamily="34" charset="0"/>
              <a:buChar char="●"/>
              <a:defRPr kumimoji="1" lang="en-US" sz="2000" kern="1200">
                <a:solidFill>
                  <a:schemeClr val="tx1"/>
                </a:solidFill>
                <a:latin typeface="Fujitsu Infinity Pro" pitchFamily="2" charset="0"/>
                <a:ea typeface="+mn-ea"/>
                <a:cs typeface="+mn-cs"/>
              </a:defRPr>
            </a:lvl3pPr>
            <a:lvl4pPr marL="1202934" indent="-193613" algn="l" defTabSz="685577" rtl="0" eaLnBrk="1" latinLnBrk="0" hangingPunct="1">
              <a:lnSpc>
                <a:spcPct val="100000"/>
              </a:lnSpc>
              <a:spcBef>
                <a:spcPts val="0"/>
              </a:spcBef>
              <a:spcAft>
                <a:spcPts val="600"/>
              </a:spcAft>
              <a:buClr>
                <a:schemeClr val="bg1">
                  <a:lumMod val="65000"/>
                </a:schemeClr>
              </a:buClr>
              <a:buSzPct val="120000"/>
              <a:buFont typeface="Arial" panose="020B0604020202020204" pitchFamily="34" charset="0"/>
              <a:buChar char="●"/>
              <a:defRPr kumimoji="1" lang="en-US" sz="2000" kern="1200">
                <a:solidFill>
                  <a:schemeClr val="tx1"/>
                </a:solidFill>
                <a:latin typeface="Fujitsu Infinity Pro" pitchFamily="2" charset="0"/>
                <a:ea typeface="+mn-ea"/>
                <a:cs typeface="+mn-cs"/>
              </a:defRPr>
            </a:lvl4pPr>
            <a:lvl5pPr marL="1542548" indent="-171394" algn="l" defTabSz="685577" rtl="0" eaLnBrk="1" latinLnBrk="0" hangingPunct="1">
              <a:lnSpc>
                <a:spcPct val="90000"/>
              </a:lnSpc>
              <a:spcBef>
                <a:spcPts val="375"/>
              </a:spcBef>
              <a:buClr>
                <a:schemeClr val="bg1">
                  <a:lumMod val="50000"/>
                </a:schemeClr>
              </a:buClr>
              <a:buFontTx/>
              <a:buBlip>
                <a:blip r:embed="rId2"/>
              </a:buBlip>
              <a:defRPr kumimoji="1" sz="1599" kern="1200">
                <a:solidFill>
                  <a:schemeClr val="tx1"/>
                </a:solidFill>
                <a:latin typeface="+mn-lt"/>
                <a:ea typeface="+mn-ea"/>
                <a:cs typeface="+mn-cs"/>
              </a:defRPr>
            </a:lvl5pPr>
            <a:lvl6pPr marL="1885337" indent="-171394" algn="l" defTabSz="685577" rtl="0" eaLnBrk="1" latinLnBrk="0" hangingPunct="1">
              <a:lnSpc>
                <a:spcPct val="90000"/>
              </a:lnSpc>
              <a:spcBef>
                <a:spcPts val="375"/>
              </a:spcBef>
              <a:buClr>
                <a:schemeClr val="bg1">
                  <a:lumMod val="50000"/>
                </a:schemeClr>
              </a:buClr>
              <a:buFontTx/>
              <a:buBlip>
                <a:blip r:embed="rId2"/>
              </a:buBlip>
              <a:defRPr kumimoji="1" sz="1599" kern="1200">
                <a:solidFill>
                  <a:schemeClr val="tx1"/>
                </a:solidFill>
                <a:latin typeface="+mn-lt"/>
                <a:ea typeface="+mn-ea"/>
                <a:cs typeface="+mn-cs"/>
              </a:defRPr>
            </a:lvl6pPr>
            <a:lvl7pPr marL="2228126" indent="-171394" algn="l" defTabSz="685577" rtl="0" eaLnBrk="1" latinLnBrk="0" hangingPunct="1">
              <a:lnSpc>
                <a:spcPct val="90000"/>
              </a:lnSpc>
              <a:spcBef>
                <a:spcPts val="375"/>
              </a:spcBef>
              <a:buClr>
                <a:schemeClr val="bg1">
                  <a:lumMod val="50000"/>
                </a:schemeClr>
              </a:buClr>
              <a:buFont typeface="Arial" panose="020B0604020202020204" pitchFamily="34" charset="0"/>
              <a:buChar char="–"/>
              <a:defRPr kumimoji="1" sz="1599" kern="1200">
                <a:solidFill>
                  <a:schemeClr val="tx1"/>
                </a:solidFill>
                <a:latin typeface="+mn-lt"/>
                <a:ea typeface="+mn-ea"/>
                <a:cs typeface="+mn-cs"/>
              </a:defRPr>
            </a:lvl7pPr>
            <a:lvl8pPr marL="2570914" indent="-171394" algn="l" defTabSz="685577" rtl="0" eaLnBrk="1" latinLnBrk="0" hangingPunct="1">
              <a:lnSpc>
                <a:spcPct val="90000"/>
              </a:lnSpc>
              <a:spcBef>
                <a:spcPts val="375"/>
              </a:spcBef>
              <a:buClr>
                <a:schemeClr val="bg1">
                  <a:lumMod val="50000"/>
                </a:schemeClr>
              </a:buClr>
              <a:buFont typeface="Arial" panose="020B0604020202020204" pitchFamily="34" charset="0"/>
              <a:buChar char="–"/>
              <a:defRPr kumimoji="1" sz="1599" kern="1200">
                <a:solidFill>
                  <a:schemeClr val="tx1"/>
                </a:solidFill>
                <a:latin typeface="+mn-lt"/>
                <a:ea typeface="+mn-ea"/>
                <a:cs typeface="+mn-cs"/>
              </a:defRPr>
            </a:lvl8pPr>
            <a:lvl9pPr marL="2913702" indent="-171394" algn="l" defTabSz="685577" rtl="0" eaLnBrk="1" latinLnBrk="0" hangingPunct="1">
              <a:lnSpc>
                <a:spcPct val="90000"/>
              </a:lnSpc>
              <a:spcBef>
                <a:spcPts val="375"/>
              </a:spcBef>
              <a:buClr>
                <a:schemeClr val="bg1">
                  <a:lumMod val="50000"/>
                </a:schemeClr>
              </a:buClr>
              <a:buFont typeface="Arial" panose="020B0604020202020204" pitchFamily="34" charset="0"/>
              <a:buChar char="–"/>
              <a:defRPr kumimoji="1" sz="1599" kern="1200">
                <a:solidFill>
                  <a:schemeClr val="tx1"/>
                </a:solidFill>
                <a:latin typeface="+mn-lt"/>
                <a:ea typeface="+mn-ea"/>
                <a:cs typeface="+mn-cs"/>
              </a:defRPr>
            </a:lvl9pPr>
          </a:lstStyle>
          <a:p>
            <a:pPr marL="0" indent="0">
              <a:buNone/>
            </a:pPr>
            <a:r>
              <a:rPr lang="en-AU" sz="1600" u="sng" dirty="0">
                <a:uFill>
                  <a:solidFill>
                    <a:srgbClr val="EAEAEA"/>
                  </a:solidFill>
                </a:uFill>
              </a:rPr>
              <a:t>Logical Decoding</a:t>
            </a:r>
          </a:p>
          <a:p>
            <a:pPr marL="0" lvl="1" indent="0">
              <a:buNone/>
            </a:pPr>
            <a:r>
              <a:rPr lang="en-AU" sz="1200" u="sng" dirty="0">
                <a:solidFill>
                  <a:schemeClr val="tx1">
                    <a:lumMod val="50000"/>
                    <a:lumOff val="50000"/>
                  </a:schemeClr>
                </a:solidFill>
                <a:uFill>
                  <a:solidFill>
                    <a:srgbClr val="EAEAEA"/>
                  </a:solidFill>
                </a:uFill>
              </a:rPr>
              <a:t>https://www.postgresql.org/docs/current/logicaldecoding-explanation</a:t>
            </a:r>
            <a:r>
              <a:rPr lang="en-AU" sz="1400" u="sng" dirty="0">
                <a:solidFill>
                  <a:schemeClr val="tx1">
                    <a:lumMod val="50000"/>
                    <a:lumOff val="50000"/>
                  </a:schemeClr>
                </a:solidFill>
                <a:uFill>
                  <a:solidFill>
                    <a:srgbClr val="EAEAEA"/>
                  </a:solidFill>
                </a:uFill>
              </a:rPr>
              <a:t>.html</a:t>
            </a:r>
          </a:p>
        </p:txBody>
      </p:sp>
      <p:sp>
        <p:nvSpPr>
          <p:cNvPr id="3" name="Text Placeholder 2">
            <a:extLst>
              <a:ext uri="{FF2B5EF4-FFF2-40B4-BE49-F238E27FC236}">
                <a16:creationId xmlns:a16="http://schemas.microsoft.com/office/drawing/2014/main" id="{B5E6B73E-518C-2C2B-7C4C-8239A52FA6CC}"/>
              </a:ext>
            </a:extLst>
          </p:cNvPr>
          <p:cNvSpPr txBox="1">
            <a:spLocks/>
          </p:cNvSpPr>
          <p:nvPr/>
        </p:nvSpPr>
        <p:spPr>
          <a:xfrm>
            <a:off x="911122" y="3271835"/>
            <a:ext cx="6516000" cy="684000"/>
          </a:xfrm>
          <a:prstGeom prst="rect">
            <a:avLst/>
          </a:prstGeom>
          <a:solidFill>
            <a:srgbClr val="EAEAEA"/>
          </a:solidFill>
        </p:spPr>
        <p:txBody>
          <a:bodyPr wrap="square" lIns="252000" tIns="0" rIns="0" bIns="0" anchor="ctr" anchorCtr="0">
            <a:noAutofit/>
          </a:bodyPr>
          <a:lstStyle>
            <a:lvl1pPr marL="252331" indent="-252331" algn="l" defTabSz="685577" rtl="0" eaLnBrk="1" latinLnBrk="0" hangingPunct="1">
              <a:lnSpc>
                <a:spcPct val="100000"/>
              </a:lnSpc>
              <a:spcBef>
                <a:spcPts val="0"/>
              </a:spcBef>
              <a:spcAft>
                <a:spcPts val="600"/>
              </a:spcAft>
              <a:buClr>
                <a:srgbClr val="FF8000"/>
              </a:buClr>
              <a:buSzPct val="120000"/>
              <a:buFont typeface="Arial" panose="020B0604020202020204" pitchFamily="34" charset="0"/>
              <a:buChar char="●"/>
              <a:defRPr kumimoji="1" lang="en-US" sz="2000" kern="1200">
                <a:solidFill>
                  <a:schemeClr val="tx1"/>
                </a:solidFill>
                <a:latin typeface="Fujitsu Infinity Pro" pitchFamily="2" charset="0"/>
                <a:ea typeface="+mn-ea"/>
                <a:cs typeface="+mn-cs"/>
              </a:defRPr>
            </a:lvl1pPr>
            <a:lvl2pPr marL="533227" indent="-225351" algn="l" defTabSz="685577" rtl="0" eaLnBrk="1" latinLnBrk="0" hangingPunct="1">
              <a:lnSpc>
                <a:spcPct val="100000"/>
              </a:lnSpc>
              <a:spcBef>
                <a:spcPts val="0"/>
              </a:spcBef>
              <a:spcAft>
                <a:spcPts val="600"/>
              </a:spcAft>
              <a:buClr>
                <a:srgbClr val="FFE700"/>
              </a:buClr>
              <a:buSzPct val="120000"/>
              <a:buFont typeface="Arial" panose="020B0604020202020204" pitchFamily="34" charset="0"/>
              <a:buChar char="●"/>
              <a:defRPr kumimoji="1" lang="en-US" sz="2000" kern="1200">
                <a:solidFill>
                  <a:schemeClr val="tx1"/>
                </a:solidFill>
                <a:latin typeface="Fujitsu Infinity Pro" pitchFamily="2" charset="0"/>
                <a:ea typeface="+mn-ea"/>
                <a:cs typeface="+mn-cs"/>
              </a:defRPr>
            </a:lvl2pPr>
            <a:lvl3pPr marL="868080" indent="-198374" algn="l" defTabSz="685577" rtl="0" eaLnBrk="1" latinLnBrk="0" hangingPunct="1">
              <a:lnSpc>
                <a:spcPct val="100000"/>
              </a:lnSpc>
              <a:spcBef>
                <a:spcPts val="0"/>
              </a:spcBef>
              <a:spcAft>
                <a:spcPts val="600"/>
              </a:spcAft>
              <a:buClr>
                <a:srgbClr val="6D6E70"/>
              </a:buClr>
              <a:buSzPct val="120000"/>
              <a:buFont typeface="Arial" panose="020B0604020202020204" pitchFamily="34" charset="0"/>
              <a:buChar char="●"/>
              <a:defRPr kumimoji="1" lang="en-US" sz="2000" kern="1200">
                <a:solidFill>
                  <a:schemeClr val="tx1"/>
                </a:solidFill>
                <a:latin typeface="Fujitsu Infinity Pro" pitchFamily="2" charset="0"/>
                <a:ea typeface="+mn-ea"/>
                <a:cs typeface="+mn-cs"/>
              </a:defRPr>
            </a:lvl3pPr>
            <a:lvl4pPr marL="1202934" indent="-193613" algn="l" defTabSz="685577" rtl="0" eaLnBrk="1" latinLnBrk="0" hangingPunct="1">
              <a:lnSpc>
                <a:spcPct val="100000"/>
              </a:lnSpc>
              <a:spcBef>
                <a:spcPts val="0"/>
              </a:spcBef>
              <a:spcAft>
                <a:spcPts val="600"/>
              </a:spcAft>
              <a:buClr>
                <a:schemeClr val="bg1">
                  <a:lumMod val="65000"/>
                </a:schemeClr>
              </a:buClr>
              <a:buSzPct val="120000"/>
              <a:buFont typeface="Arial" panose="020B0604020202020204" pitchFamily="34" charset="0"/>
              <a:buChar char="●"/>
              <a:defRPr kumimoji="1" lang="en-US" sz="2000" kern="1200">
                <a:solidFill>
                  <a:schemeClr val="tx1"/>
                </a:solidFill>
                <a:latin typeface="Fujitsu Infinity Pro" pitchFamily="2" charset="0"/>
                <a:ea typeface="+mn-ea"/>
                <a:cs typeface="+mn-cs"/>
              </a:defRPr>
            </a:lvl4pPr>
            <a:lvl5pPr marL="1542548" indent="-171394" algn="l" defTabSz="685577" rtl="0" eaLnBrk="1" latinLnBrk="0" hangingPunct="1">
              <a:lnSpc>
                <a:spcPct val="90000"/>
              </a:lnSpc>
              <a:spcBef>
                <a:spcPts val="375"/>
              </a:spcBef>
              <a:buClr>
                <a:schemeClr val="bg1">
                  <a:lumMod val="50000"/>
                </a:schemeClr>
              </a:buClr>
              <a:buFontTx/>
              <a:buBlip>
                <a:blip r:embed="rId2"/>
              </a:buBlip>
              <a:defRPr kumimoji="1" sz="1599" kern="1200">
                <a:solidFill>
                  <a:schemeClr val="tx1"/>
                </a:solidFill>
                <a:latin typeface="+mn-lt"/>
                <a:ea typeface="+mn-ea"/>
                <a:cs typeface="+mn-cs"/>
              </a:defRPr>
            </a:lvl5pPr>
            <a:lvl6pPr marL="1885337" indent="-171394" algn="l" defTabSz="685577" rtl="0" eaLnBrk="1" latinLnBrk="0" hangingPunct="1">
              <a:lnSpc>
                <a:spcPct val="90000"/>
              </a:lnSpc>
              <a:spcBef>
                <a:spcPts val="375"/>
              </a:spcBef>
              <a:buClr>
                <a:schemeClr val="bg1">
                  <a:lumMod val="50000"/>
                </a:schemeClr>
              </a:buClr>
              <a:buFontTx/>
              <a:buBlip>
                <a:blip r:embed="rId2"/>
              </a:buBlip>
              <a:defRPr kumimoji="1" sz="1599" kern="1200">
                <a:solidFill>
                  <a:schemeClr val="tx1"/>
                </a:solidFill>
                <a:latin typeface="+mn-lt"/>
                <a:ea typeface="+mn-ea"/>
                <a:cs typeface="+mn-cs"/>
              </a:defRPr>
            </a:lvl6pPr>
            <a:lvl7pPr marL="2228126" indent="-171394" algn="l" defTabSz="685577" rtl="0" eaLnBrk="1" latinLnBrk="0" hangingPunct="1">
              <a:lnSpc>
                <a:spcPct val="90000"/>
              </a:lnSpc>
              <a:spcBef>
                <a:spcPts val="375"/>
              </a:spcBef>
              <a:buClr>
                <a:schemeClr val="bg1">
                  <a:lumMod val="50000"/>
                </a:schemeClr>
              </a:buClr>
              <a:buFont typeface="Arial" panose="020B0604020202020204" pitchFamily="34" charset="0"/>
              <a:buChar char="–"/>
              <a:defRPr kumimoji="1" sz="1599" kern="1200">
                <a:solidFill>
                  <a:schemeClr val="tx1"/>
                </a:solidFill>
                <a:latin typeface="+mn-lt"/>
                <a:ea typeface="+mn-ea"/>
                <a:cs typeface="+mn-cs"/>
              </a:defRPr>
            </a:lvl7pPr>
            <a:lvl8pPr marL="2570914" indent="-171394" algn="l" defTabSz="685577" rtl="0" eaLnBrk="1" latinLnBrk="0" hangingPunct="1">
              <a:lnSpc>
                <a:spcPct val="90000"/>
              </a:lnSpc>
              <a:spcBef>
                <a:spcPts val="375"/>
              </a:spcBef>
              <a:buClr>
                <a:schemeClr val="bg1">
                  <a:lumMod val="50000"/>
                </a:schemeClr>
              </a:buClr>
              <a:buFont typeface="Arial" panose="020B0604020202020204" pitchFamily="34" charset="0"/>
              <a:buChar char="–"/>
              <a:defRPr kumimoji="1" sz="1599" kern="1200">
                <a:solidFill>
                  <a:schemeClr val="tx1"/>
                </a:solidFill>
                <a:latin typeface="+mn-lt"/>
                <a:ea typeface="+mn-ea"/>
                <a:cs typeface="+mn-cs"/>
              </a:defRPr>
            </a:lvl8pPr>
            <a:lvl9pPr marL="2913702" indent="-171394" algn="l" defTabSz="685577" rtl="0" eaLnBrk="1" latinLnBrk="0" hangingPunct="1">
              <a:lnSpc>
                <a:spcPct val="90000"/>
              </a:lnSpc>
              <a:spcBef>
                <a:spcPts val="375"/>
              </a:spcBef>
              <a:buClr>
                <a:schemeClr val="bg1">
                  <a:lumMod val="50000"/>
                </a:schemeClr>
              </a:buClr>
              <a:buFont typeface="Arial" panose="020B0604020202020204" pitchFamily="34" charset="0"/>
              <a:buChar char="–"/>
              <a:defRPr kumimoji="1" sz="1599" kern="1200">
                <a:solidFill>
                  <a:schemeClr val="tx1"/>
                </a:solidFill>
                <a:latin typeface="+mn-lt"/>
                <a:ea typeface="+mn-ea"/>
                <a:cs typeface="+mn-cs"/>
              </a:defRPr>
            </a:lvl9pPr>
          </a:lstStyle>
          <a:p>
            <a:pPr marL="0" indent="0">
              <a:buNone/>
            </a:pPr>
            <a:r>
              <a:rPr lang="en-AU" sz="1600" u="sng" dirty="0">
                <a:uFill>
                  <a:solidFill>
                    <a:srgbClr val="EAEAEA"/>
                  </a:solidFill>
                </a:uFill>
              </a:rPr>
              <a:t>Logical Replication</a:t>
            </a:r>
          </a:p>
          <a:p>
            <a:pPr marL="0" lvl="1" indent="0">
              <a:buNone/>
            </a:pPr>
            <a:r>
              <a:rPr lang="en-AU" sz="1200" u="sng" dirty="0">
                <a:solidFill>
                  <a:schemeClr val="tx1">
                    <a:lumMod val="50000"/>
                    <a:lumOff val="50000"/>
                  </a:schemeClr>
                </a:solidFill>
                <a:uFill>
                  <a:solidFill>
                    <a:srgbClr val="EAEAEA"/>
                  </a:solidFill>
                </a:uFill>
                <a:hlinkClick r:id="rId3">
                  <a:extLst>
                    <a:ext uri="{A12FA001-AC4F-418D-AE19-62706E023703}">
                      <ahyp:hlinkClr xmlns:ahyp="http://schemas.microsoft.com/office/drawing/2018/hyperlinkcolor" val="tx"/>
                    </a:ext>
                  </a:extLst>
                </a:hlinkClick>
              </a:rPr>
              <a:t>https://www.postgresql.org/docs/current/logical-replication.html</a:t>
            </a:r>
            <a:endParaRPr lang="en-AU" sz="1200" u="sng" dirty="0">
              <a:solidFill>
                <a:schemeClr val="tx1">
                  <a:lumMod val="50000"/>
                  <a:lumOff val="50000"/>
                </a:schemeClr>
              </a:solidFill>
              <a:uFill>
                <a:solidFill>
                  <a:srgbClr val="EAEAEA"/>
                </a:solidFill>
              </a:uFill>
            </a:endParaRPr>
          </a:p>
        </p:txBody>
      </p:sp>
      <p:grpSp>
        <p:nvGrpSpPr>
          <p:cNvPr id="4" name="Group 3">
            <a:extLst>
              <a:ext uri="{FF2B5EF4-FFF2-40B4-BE49-F238E27FC236}">
                <a16:creationId xmlns:a16="http://schemas.microsoft.com/office/drawing/2014/main" id="{7EBED5EE-F8CD-7CA4-5730-6F6F117F88D1}"/>
              </a:ext>
            </a:extLst>
          </p:cNvPr>
          <p:cNvGrpSpPr>
            <a:grpSpLocks noChangeAspect="1"/>
          </p:cNvGrpSpPr>
          <p:nvPr/>
        </p:nvGrpSpPr>
        <p:grpSpPr>
          <a:xfrm>
            <a:off x="275331" y="1254129"/>
            <a:ext cx="739387" cy="739387"/>
            <a:chOff x="475175" y="1634382"/>
            <a:chExt cx="816889" cy="816889"/>
          </a:xfrm>
        </p:grpSpPr>
        <p:grpSp>
          <p:nvGrpSpPr>
            <p:cNvPr id="5" name="Group 4">
              <a:extLst>
                <a:ext uri="{FF2B5EF4-FFF2-40B4-BE49-F238E27FC236}">
                  <a16:creationId xmlns:a16="http://schemas.microsoft.com/office/drawing/2014/main" id="{0B6A798F-42AA-F4D1-FEC3-A0CE41377E81}"/>
                </a:ext>
              </a:extLst>
            </p:cNvPr>
            <p:cNvGrpSpPr>
              <a:grpSpLocks noChangeAspect="1"/>
            </p:cNvGrpSpPr>
            <p:nvPr/>
          </p:nvGrpSpPr>
          <p:grpSpPr>
            <a:xfrm>
              <a:off x="475175" y="1634382"/>
              <a:ext cx="816889" cy="816889"/>
              <a:chOff x="6780479" y="3826738"/>
              <a:chExt cx="1088381" cy="1088381"/>
            </a:xfrm>
          </p:grpSpPr>
          <p:sp>
            <p:nvSpPr>
              <p:cNvPr id="9" name="Shape outer">
                <a:extLst>
                  <a:ext uri="{FF2B5EF4-FFF2-40B4-BE49-F238E27FC236}">
                    <a16:creationId xmlns:a16="http://schemas.microsoft.com/office/drawing/2014/main" id="{E4B74612-3141-0AFB-B67B-FF7229C58E11}"/>
                  </a:ext>
                </a:extLst>
              </p:cNvPr>
              <p:cNvSpPr/>
              <p:nvPr/>
            </p:nvSpPr>
            <p:spPr>
              <a:xfrm>
                <a:off x="6780479" y="3826738"/>
                <a:ext cx="1088381" cy="1088381"/>
              </a:xfrm>
              <a:custGeom>
                <a:avLst/>
                <a:gdLst>
                  <a:gd name="connsiteX0" fmla="*/ 0 w 1088381"/>
                  <a:gd name="connsiteY0" fmla="*/ 544124 h 1088381"/>
                  <a:gd name="connsiteX1" fmla="*/ 544258 w 1088381"/>
                  <a:gd name="connsiteY1" fmla="*/ 0 h 1088381"/>
                  <a:gd name="connsiteX2" fmla="*/ 1088382 w 1088381"/>
                  <a:gd name="connsiteY2" fmla="*/ 544124 h 1088381"/>
                  <a:gd name="connsiteX3" fmla="*/ 544258 w 1088381"/>
                  <a:gd name="connsiteY3" fmla="*/ 1088382 h 1088381"/>
                  <a:gd name="connsiteX4" fmla="*/ 0 w 1088381"/>
                  <a:gd name="connsiteY4" fmla="*/ 544124 h 1088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8381" h="1088381">
                    <a:moveTo>
                      <a:pt x="0" y="544124"/>
                    </a:moveTo>
                    <a:cubicBezTo>
                      <a:pt x="0" y="243604"/>
                      <a:pt x="243738" y="0"/>
                      <a:pt x="544258" y="0"/>
                    </a:cubicBezTo>
                    <a:cubicBezTo>
                      <a:pt x="844778" y="0"/>
                      <a:pt x="1088382" y="243604"/>
                      <a:pt x="1088382" y="544124"/>
                    </a:cubicBezTo>
                    <a:cubicBezTo>
                      <a:pt x="1088382" y="844644"/>
                      <a:pt x="844778" y="1088382"/>
                      <a:pt x="544258" y="1088382"/>
                    </a:cubicBezTo>
                    <a:cubicBezTo>
                      <a:pt x="243738" y="1088382"/>
                      <a:pt x="0" y="844644"/>
                      <a:pt x="0" y="544124"/>
                    </a:cubicBezTo>
                    <a:close/>
                  </a:path>
                </a:pathLst>
              </a:custGeom>
              <a:gradFill>
                <a:gsLst>
                  <a:gs pos="24000">
                    <a:srgbClr val="FFE700"/>
                  </a:gs>
                  <a:gs pos="51000">
                    <a:srgbClr val="FF8000"/>
                  </a:gs>
                </a:gsLst>
                <a:lin ang="2700000" scaled="0"/>
              </a:gradFill>
              <a:ln w="0" cap="flat">
                <a:noFill/>
                <a:prstDash val="solid"/>
                <a:miter/>
              </a:ln>
              <a:effectLst>
                <a:outerShdw sx="120000" sy="120000" algn="ctr" rotWithShape="0">
                  <a:schemeClr val="bg1"/>
                </a:outerShdw>
              </a:effectLst>
            </p:spPr>
            <p:txBody>
              <a:bodyPr rtlCol="0" anchor="ctr"/>
              <a:lstStyle/>
              <a:p>
                <a:endParaRPr lang="en-US" sz="2400" dirty="0"/>
              </a:p>
            </p:txBody>
          </p:sp>
          <p:sp>
            <p:nvSpPr>
              <p:cNvPr id="10" name="Shape inner">
                <a:extLst>
                  <a:ext uri="{FF2B5EF4-FFF2-40B4-BE49-F238E27FC236}">
                    <a16:creationId xmlns:a16="http://schemas.microsoft.com/office/drawing/2014/main" id="{2789FAC7-DBD8-B6C4-F465-0FFB37393C67}"/>
                  </a:ext>
                </a:extLst>
              </p:cNvPr>
              <p:cNvSpPr>
                <a:spLocks noChangeAspect="1"/>
              </p:cNvSpPr>
              <p:nvPr/>
            </p:nvSpPr>
            <p:spPr>
              <a:xfrm>
                <a:off x="6903168" y="3946749"/>
                <a:ext cx="840859" cy="840859"/>
              </a:xfrm>
              <a:custGeom>
                <a:avLst/>
                <a:gdLst>
                  <a:gd name="connsiteX0" fmla="*/ 0 w 866339"/>
                  <a:gd name="connsiteY0" fmla="*/ 433103 h 866339"/>
                  <a:gd name="connsiteX1" fmla="*/ 433237 w 866339"/>
                  <a:gd name="connsiteY1" fmla="*/ 0 h 866339"/>
                  <a:gd name="connsiteX2" fmla="*/ 866340 w 866339"/>
                  <a:gd name="connsiteY2" fmla="*/ 433103 h 866339"/>
                  <a:gd name="connsiteX3" fmla="*/ 433237 w 866339"/>
                  <a:gd name="connsiteY3" fmla="*/ 866340 h 866339"/>
                  <a:gd name="connsiteX4" fmla="*/ 0 w 866339"/>
                  <a:gd name="connsiteY4" fmla="*/ 433103 h 866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339" h="866339">
                    <a:moveTo>
                      <a:pt x="0" y="433103"/>
                    </a:moveTo>
                    <a:cubicBezTo>
                      <a:pt x="0" y="193919"/>
                      <a:pt x="193919" y="0"/>
                      <a:pt x="433237" y="0"/>
                    </a:cubicBezTo>
                    <a:cubicBezTo>
                      <a:pt x="672555" y="0"/>
                      <a:pt x="866340" y="193919"/>
                      <a:pt x="866340" y="433103"/>
                    </a:cubicBezTo>
                    <a:cubicBezTo>
                      <a:pt x="866340" y="672287"/>
                      <a:pt x="672421" y="866340"/>
                      <a:pt x="433237" y="866340"/>
                    </a:cubicBezTo>
                    <a:cubicBezTo>
                      <a:pt x="194053" y="866340"/>
                      <a:pt x="0" y="672421"/>
                      <a:pt x="0" y="433103"/>
                    </a:cubicBezTo>
                    <a:close/>
                  </a:path>
                </a:pathLst>
              </a:custGeom>
              <a:gradFill>
                <a:gsLst>
                  <a:gs pos="29000">
                    <a:srgbClr val="FF8000"/>
                  </a:gs>
                  <a:gs pos="77000">
                    <a:srgbClr val="FFE700"/>
                  </a:gs>
                </a:gsLst>
                <a:lin ang="1631684" scaled="1"/>
              </a:gradFill>
              <a:ln w="0" cap="flat">
                <a:noFill/>
                <a:prstDash val="solid"/>
                <a:miter/>
              </a:ln>
            </p:spPr>
            <p:txBody>
              <a:bodyPr rtlCol="0" anchor="ctr"/>
              <a:lstStyle/>
              <a:p>
                <a:endParaRPr lang="en-US" sz="2400" dirty="0"/>
              </a:p>
            </p:txBody>
          </p:sp>
        </p:grpSp>
        <p:pic>
          <p:nvPicPr>
            <p:cNvPr id="8" name="Graphic 7">
              <a:extLst>
                <a:ext uri="{FF2B5EF4-FFF2-40B4-BE49-F238E27FC236}">
                  <a16:creationId xmlns:a16="http://schemas.microsoft.com/office/drawing/2014/main" id="{7438766A-141A-E4C6-CCBC-2160D792979A}"/>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12477" y="1874330"/>
              <a:ext cx="377280" cy="319236"/>
            </a:xfrm>
            <a:prstGeom prst="rect">
              <a:avLst/>
            </a:prstGeom>
          </p:spPr>
        </p:pic>
      </p:grpSp>
      <p:grpSp>
        <p:nvGrpSpPr>
          <p:cNvPr id="13" name="Group 12">
            <a:extLst>
              <a:ext uri="{FF2B5EF4-FFF2-40B4-BE49-F238E27FC236}">
                <a16:creationId xmlns:a16="http://schemas.microsoft.com/office/drawing/2014/main" id="{4A5488A2-E51C-DB88-C760-D702E483162F}"/>
              </a:ext>
            </a:extLst>
          </p:cNvPr>
          <p:cNvGrpSpPr>
            <a:grpSpLocks noChangeAspect="1"/>
          </p:cNvGrpSpPr>
          <p:nvPr/>
        </p:nvGrpSpPr>
        <p:grpSpPr>
          <a:xfrm>
            <a:off x="275331" y="2264656"/>
            <a:ext cx="739387" cy="739387"/>
            <a:chOff x="475175" y="1634382"/>
            <a:chExt cx="816889" cy="816889"/>
          </a:xfrm>
        </p:grpSpPr>
        <p:grpSp>
          <p:nvGrpSpPr>
            <p:cNvPr id="14" name="Group 13">
              <a:extLst>
                <a:ext uri="{FF2B5EF4-FFF2-40B4-BE49-F238E27FC236}">
                  <a16:creationId xmlns:a16="http://schemas.microsoft.com/office/drawing/2014/main" id="{42328CBB-12A2-4740-1E33-AC070E775498}"/>
                </a:ext>
              </a:extLst>
            </p:cNvPr>
            <p:cNvGrpSpPr>
              <a:grpSpLocks noChangeAspect="1"/>
            </p:cNvGrpSpPr>
            <p:nvPr/>
          </p:nvGrpSpPr>
          <p:grpSpPr>
            <a:xfrm>
              <a:off x="475175" y="1634382"/>
              <a:ext cx="816889" cy="816889"/>
              <a:chOff x="6780479" y="3826738"/>
              <a:chExt cx="1088381" cy="1088381"/>
            </a:xfrm>
          </p:grpSpPr>
          <p:sp>
            <p:nvSpPr>
              <p:cNvPr id="16" name="Shape outer">
                <a:extLst>
                  <a:ext uri="{FF2B5EF4-FFF2-40B4-BE49-F238E27FC236}">
                    <a16:creationId xmlns:a16="http://schemas.microsoft.com/office/drawing/2014/main" id="{7D17CB74-896A-DF5D-3F7C-6854D6FEA0ED}"/>
                  </a:ext>
                </a:extLst>
              </p:cNvPr>
              <p:cNvSpPr/>
              <p:nvPr/>
            </p:nvSpPr>
            <p:spPr>
              <a:xfrm>
                <a:off x="6780479" y="3826738"/>
                <a:ext cx="1088381" cy="1088381"/>
              </a:xfrm>
              <a:custGeom>
                <a:avLst/>
                <a:gdLst>
                  <a:gd name="connsiteX0" fmla="*/ 0 w 1088381"/>
                  <a:gd name="connsiteY0" fmla="*/ 544124 h 1088381"/>
                  <a:gd name="connsiteX1" fmla="*/ 544258 w 1088381"/>
                  <a:gd name="connsiteY1" fmla="*/ 0 h 1088381"/>
                  <a:gd name="connsiteX2" fmla="*/ 1088382 w 1088381"/>
                  <a:gd name="connsiteY2" fmla="*/ 544124 h 1088381"/>
                  <a:gd name="connsiteX3" fmla="*/ 544258 w 1088381"/>
                  <a:gd name="connsiteY3" fmla="*/ 1088382 h 1088381"/>
                  <a:gd name="connsiteX4" fmla="*/ 0 w 1088381"/>
                  <a:gd name="connsiteY4" fmla="*/ 544124 h 1088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8381" h="1088381">
                    <a:moveTo>
                      <a:pt x="0" y="544124"/>
                    </a:moveTo>
                    <a:cubicBezTo>
                      <a:pt x="0" y="243604"/>
                      <a:pt x="243738" y="0"/>
                      <a:pt x="544258" y="0"/>
                    </a:cubicBezTo>
                    <a:cubicBezTo>
                      <a:pt x="844778" y="0"/>
                      <a:pt x="1088382" y="243604"/>
                      <a:pt x="1088382" y="544124"/>
                    </a:cubicBezTo>
                    <a:cubicBezTo>
                      <a:pt x="1088382" y="844644"/>
                      <a:pt x="844778" y="1088382"/>
                      <a:pt x="544258" y="1088382"/>
                    </a:cubicBezTo>
                    <a:cubicBezTo>
                      <a:pt x="243738" y="1088382"/>
                      <a:pt x="0" y="844644"/>
                      <a:pt x="0" y="544124"/>
                    </a:cubicBezTo>
                    <a:close/>
                  </a:path>
                </a:pathLst>
              </a:custGeom>
              <a:gradFill>
                <a:gsLst>
                  <a:gs pos="24000">
                    <a:srgbClr val="FFE700"/>
                  </a:gs>
                  <a:gs pos="51000">
                    <a:srgbClr val="FF8000"/>
                  </a:gs>
                </a:gsLst>
                <a:lin ang="2700000" scaled="0"/>
              </a:gradFill>
              <a:ln w="0" cap="flat">
                <a:noFill/>
                <a:prstDash val="solid"/>
                <a:miter/>
              </a:ln>
              <a:effectLst>
                <a:outerShdw sx="120000" sy="120000" algn="ctr" rotWithShape="0">
                  <a:schemeClr val="bg1"/>
                </a:outerShdw>
              </a:effectLst>
            </p:spPr>
            <p:txBody>
              <a:bodyPr rtlCol="0" anchor="ctr"/>
              <a:lstStyle/>
              <a:p>
                <a:endParaRPr lang="en-US" sz="2400" dirty="0"/>
              </a:p>
            </p:txBody>
          </p:sp>
          <p:sp>
            <p:nvSpPr>
              <p:cNvPr id="17" name="Shape inner">
                <a:extLst>
                  <a:ext uri="{FF2B5EF4-FFF2-40B4-BE49-F238E27FC236}">
                    <a16:creationId xmlns:a16="http://schemas.microsoft.com/office/drawing/2014/main" id="{40F71E07-7682-4494-7E48-E67334441137}"/>
                  </a:ext>
                </a:extLst>
              </p:cNvPr>
              <p:cNvSpPr>
                <a:spLocks noChangeAspect="1"/>
              </p:cNvSpPr>
              <p:nvPr/>
            </p:nvSpPr>
            <p:spPr>
              <a:xfrm>
                <a:off x="6903168" y="3946749"/>
                <a:ext cx="840859" cy="840859"/>
              </a:xfrm>
              <a:custGeom>
                <a:avLst/>
                <a:gdLst>
                  <a:gd name="connsiteX0" fmla="*/ 0 w 866339"/>
                  <a:gd name="connsiteY0" fmla="*/ 433103 h 866339"/>
                  <a:gd name="connsiteX1" fmla="*/ 433237 w 866339"/>
                  <a:gd name="connsiteY1" fmla="*/ 0 h 866339"/>
                  <a:gd name="connsiteX2" fmla="*/ 866340 w 866339"/>
                  <a:gd name="connsiteY2" fmla="*/ 433103 h 866339"/>
                  <a:gd name="connsiteX3" fmla="*/ 433237 w 866339"/>
                  <a:gd name="connsiteY3" fmla="*/ 866340 h 866339"/>
                  <a:gd name="connsiteX4" fmla="*/ 0 w 866339"/>
                  <a:gd name="connsiteY4" fmla="*/ 433103 h 866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339" h="866339">
                    <a:moveTo>
                      <a:pt x="0" y="433103"/>
                    </a:moveTo>
                    <a:cubicBezTo>
                      <a:pt x="0" y="193919"/>
                      <a:pt x="193919" y="0"/>
                      <a:pt x="433237" y="0"/>
                    </a:cubicBezTo>
                    <a:cubicBezTo>
                      <a:pt x="672555" y="0"/>
                      <a:pt x="866340" y="193919"/>
                      <a:pt x="866340" y="433103"/>
                    </a:cubicBezTo>
                    <a:cubicBezTo>
                      <a:pt x="866340" y="672287"/>
                      <a:pt x="672421" y="866340"/>
                      <a:pt x="433237" y="866340"/>
                    </a:cubicBezTo>
                    <a:cubicBezTo>
                      <a:pt x="194053" y="866340"/>
                      <a:pt x="0" y="672421"/>
                      <a:pt x="0" y="433103"/>
                    </a:cubicBezTo>
                    <a:close/>
                  </a:path>
                </a:pathLst>
              </a:custGeom>
              <a:gradFill>
                <a:gsLst>
                  <a:gs pos="29000">
                    <a:srgbClr val="FF8000"/>
                  </a:gs>
                  <a:gs pos="77000">
                    <a:srgbClr val="FFE700"/>
                  </a:gs>
                </a:gsLst>
                <a:lin ang="1631684" scaled="1"/>
              </a:gradFill>
              <a:ln w="0" cap="flat">
                <a:noFill/>
                <a:prstDash val="solid"/>
                <a:miter/>
              </a:ln>
            </p:spPr>
            <p:txBody>
              <a:bodyPr rtlCol="0" anchor="ctr"/>
              <a:lstStyle/>
              <a:p>
                <a:endParaRPr lang="en-US" sz="2400" dirty="0"/>
              </a:p>
            </p:txBody>
          </p:sp>
        </p:grpSp>
        <p:pic>
          <p:nvPicPr>
            <p:cNvPr id="15" name="Graphic 14">
              <a:extLst>
                <a:ext uri="{FF2B5EF4-FFF2-40B4-BE49-F238E27FC236}">
                  <a16:creationId xmlns:a16="http://schemas.microsoft.com/office/drawing/2014/main" id="{CDB4B31E-EC99-AD49-E82F-0D18B4BF0D17}"/>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rot="2520000">
              <a:off x="705649" y="1789611"/>
              <a:ext cx="390937" cy="488676"/>
            </a:xfrm>
            <a:prstGeom prst="rect">
              <a:avLst/>
            </a:prstGeom>
          </p:spPr>
        </p:pic>
      </p:grpSp>
      <p:grpSp>
        <p:nvGrpSpPr>
          <p:cNvPr id="18" name="Group 17">
            <a:extLst>
              <a:ext uri="{FF2B5EF4-FFF2-40B4-BE49-F238E27FC236}">
                <a16:creationId xmlns:a16="http://schemas.microsoft.com/office/drawing/2014/main" id="{6C79DE4E-2D84-504E-7DB4-F40799C43CE5}"/>
              </a:ext>
            </a:extLst>
          </p:cNvPr>
          <p:cNvGrpSpPr>
            <a:grpSpLocks noChangeAspect="1"/>
          </p:cNvGrpSpPr>
          <p:nvPr/>
        </p:nvGrpSpPr>
        <p:grpSpPr>
          <a:xfrm>
            <a:off x="275331" y="3237639"/>
            <a:ext cx="739387" cy="739387"/>
            <a:chOff x="475175" y="1634382"/>
            <a:chExt cx="816889" cy="816889"/>
          </a:xfrm>
        </p:grpSpPr>
        <p:grpSp>
          <p:nvGrpSpPr>
            <p:cNvPr id="19" name="Group 18">
              <a:extLst>
                <a:ext uri="{FF2B5EF4-FFF2-40B4-BE49-F238E27FC236}">
                  <a16:creationId xmlns:a16="http://schemas.microsoft.com/office/drawing/2014/main" id="{0C07F14B-BAD9-76EE-02DA-0E24964BEF24}"/>
                </a:ext>
              </a:extLst>
            </p:cNvPr>
            <p:cNvGrpSpPr>
              <a:grpSpLocks noChangeAspect="1"/>
            </p:cNvGrpSpPr>
            <p:nvPr/>
          </p:nvGrpSpPr>
          <p:grpSpPr>
            <a:xfrm>
              <a:off x="475175" y="1634382"/>
              <a:ext cx="816889" cy="816889"/>
              <a:chOff x="6780479" y="3826738"/>
              <a:chExt cx="1088381" cy="1088381"/>
            </a:xfrm>
          </p:grpSpPr>
          <p:sp>
            <p:nvSpPr>
              <p:cNvPr id="21" name="Shape outer">
                <a:extLst>
                  <a:ext uri="{FF2B5EF4-FFF2-40B4-BE49-F238E27FC236}">
                    <a16:creationId xmlns:a16="http://schemas.microsoft.com/office/drawing/2014/main" id="{620F862B-487B-99D4-4823-067A1749548A}"/>
                  </a:ext>
                </a:extLst>
              </p:cNvPr>
              <p:cNvSpPr/>
              <p:nvPr/>
            </p:nvSpPr>
            <p:spPr>
              <a:xfrm>
                <a:off x="6780479" y="3826738"/>
                <a:ext cx="1088381" cy="1088381"/>
              </a:xfrm>
              <a:custGeom>
                <a:avLst/>
                <a:gdLst>
                  <a:gd name="connsiteX0" fmla="*/ 0 w 1088381"/>
                  <a:gd name="connsiteY0" fmla="*/ 544124 h 1088381"/>
                  <a:gd name="connsiteX1" fmla="*/ 544258 w 1088381"/>
                  <a:gd name="connsiteY1" fmla="*/ 0 h 1088381"/>
                  <a:gd name="connsiteX2" fmla="*/ 1088382 w 1088381"/>
                  <a:gd name="connsiteY2" fmla="*/ 544124 h 1088381"/>
                  <a:gd name="connsiteX3" fmla="*/ 544258 w 1088381"/>
                  <a:gd name="connsiteY3" fmla="*/ 1088382 h 1088381"/>
                  <a:gd name="connsiteX4" fmla="*/ 0 w 1088381"/>
                  <a:gd name="connsiteY4" fmla="*/ 544124 h 1088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8381" h="1088381">
                    <a:moveTo>
                      <a:pt x="0" y="544124"/>
                    </a:moveTo>
                    <a:cubicBezTo>
                      <a:pt x="0" y="243604"/>
                      <a:pt x="243738" y="0"/>
                      <a:pt x="544258" y="0"/>
                    </a:cubicBezTo>
                    <a:cubicBezTo>
                      <a:pt x="844778" y="0"/>
                      <a:pt x="1088382" y="243604"/>
                      <a:pt x="1088382" y="544124"/>
                    </a:cubicBezTo>
                    <a:cubicBezTo>
                      <a:pt x="1088382" y="844644"/>
                      <a:pt x="844778" y="1088382"/>
                      <a:pt x="544258" y="1088382"/>
                    </a:cubicBezTo>
                    <a:cubicBezTo>
                      <a:pt x="243738" y="1088382"/>
                      <a:pt x="0" y="844644"/>
                      <a:pt x="0" y="544124"/>
                    </a:cubicBezTo>
                    <a:close/>
                  </a:path>
                </a:pathLst>
              </a:custGeom>
              <a:gradFill>
                <a:gsLst>
                  <a:gs pos="24000">
                    <a:srgbClr val="FFE700"/>
                  </a:gs>
                  <a:gs pos="51000">
                    <a:srgbClr val="FF8000"/>
                  </a:gs>
                </a:gsLst>
                <a:lin ang="2700000" scaled="0"/>
              </a:gradFill>
              <a:ln w="0" cap="flat">
                <a:noFill/>
                <a:prstDash val="solid"/>
                <a:miter/>
              </a:ln>
              <a:effectLst>
                <a:outerShdw sx="120000" sy="120000" algn="ctr" rotWithShape="0">
                  <a:schemeClr val="bg1"/>
                </a:outerShdw>
              </a:effectLst>
            </p:spPr>
            <p:txBody>
              <a:bodyPr rtlCol="0" anchor="ctr"/>
              <a:lstStyle/>
              <a:p>
                <a:endParaRPr lang="en-US" sz="2400" dirty="0"/>
              </a:p>
            </p:txBody>
          </p:sp>
          <p:sp>
            <p:nvSpPr>
              <p:cNvPr id="22" name="Shape inner">
                <a:extLst>
                  <a:ext uri="{FF2B5EF4-FFF2-40B4-BE49-F238E27FC236}">
                    <a16:creationId xmlns:a16="http://schemas.microsoft.com/office/drawing/2014/main" id="{DC8B7396-2CEC-C38B-034F-44DA996EC5F2}"/>
                  </a:ext>
                </a:extLst>
              </p:cNvPr>
              <p:cNvSpPr>
                <a:spLocks noChangeAspect="1"/>
              </p:cNvSpPr>
              <p:nvPr/>
            </p:nvSpPr>
            <p:spPr>
              <a:xfrm>
                <a:off x="6903168" y="3946749"/>
                <a:ext cx="840859" cy="840859"/>
              </a:xfrm>
              <a:custGeom>
                <a:avLst/>
                <a:gdLst>
                  <a:gd name="connsiteX0" fmla="*/ 0 w 866339"/>
                  <a:gd name="connsiteY0" fmla="*/ 433103 h 866339"/>
                  <a:gd name="connsiteX1" fmla="*/ 433237 w 866339"/>
                  <a:gd name="connsiteY1" fmla="*/ 0 h 866339"/>
                  <a:gd name="connsiteX2" fmla="*/ 866340 w 866339"/>
                  <a:gd name="connsiteY2" fmla="*/ 433103 h 866339"/>
                  <a:gd name="connsiteX3" fmla="*/ 433237 w 866339"/>
                  <a:gd name="connsiteY3" fmla="*/ 866340 h 866339"/>
                  <a:gd name="connsiteX4" fmla="*/ 0 w 866339"/>
                  <a:gd name="connsiteY4" fmla="*/ 433103 h 866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339" h="866339">
                    <a:moveTo>
                      <a:pt x="0" y="433103"/>
                    </a:moveTo>
                    <a:cubicBezTo>
                      <a:pt x="0" y="193919"/>
                      <a:pt x="193919" y="0"/>
                      <a:pt x="433237" y="0"/>
                    </a:cubicBezTo>
                    <a:cubicBezTo>
                      <a:pt x="672555" y="0"/>
                      <a:pt x="866340" y="193919"/>
                      <a:pt x="866340" y="433103"/>
                    </a:cubicBezTo>
                    <a:cubicBezTo>
                      <a:pt x="866340" y="672287"/>
                      <a:pt x="672421" y="866340"/>
                      <a:pt x="433237" y="866340"/>
                    </a:cubicBezTo>
                    <a:cubicBezTo>
                      <a:pt x="194053" y="866340"/>
                      <a:pt x="0" y="672421"/>
                      <a:pt x="0" y="433103"/>
                    </a:cubicBezTo>
                    <a:close/>
                  </a:path>
                </a:pathLst>
              </a:custGeom>
              <a:gradFill>
                <a:gsLst>
                  <a:gs pos="29000">
                    <a:srgbClr val="FF8000"/>
                  </a:gs>
                  <a:gs pos="77000">
                    <a:srgbClr val="FFE700"/>
                  </a:gs>
                </a:gsLst>
                <a:lin ang="1631684" scaled="1"/>
              </a:gradFill>
              <a:ln w="0" cap="flat">
                <a:noFill/>
                <a:prstDash val="solid"/>
                <a:miter/>
              </a:ln>
            </p:spPr>
            <p:txBody>
              <a:bodyPr rtlCol="0" anchor="ctr"/>
              <a:lstStyle/>
              <a:p>
                <a:endParaRPr lang="en-US" sz="2400" dirty="0"/>
              </a:p>
            </p:txBody>
          </p:sp>
        </p:grpSp>
        <p:pic>
          <p:nvPicPr>
            <p:cNvPr id="20" name="Graphic 19">
              <a:extLst>
                <a:ext uri="{FF2B5EF4-FFF2-40B4-BE49-F238E27FC236}">
                  <a16:creationId xmlns:a16="http://schemas.microsoft.com/office/drawing/2014/main" id="{562F999A-9840-14BD-877E-4D45A51DDDA0}"/>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743973" y="1882077"/>
              <a:ext cx="314287" cy="303741"/>
            </a:xfrm>
            <a:prstGeom prst="rect">
              <a:avLst/>
            </a:prstGeom>
          </p:spPr>
        </p:pic>
      </p:grpSp>
      <p:pic>
        <p:nvPicPr>
          <p:cNvPr id="11" name="Picture 10">
            <a:extLst>
              <a:ext uri="{FF2B5EF4-FFF2-40B4-BE49-F238E27FC236}">
                <a16:creationId xmlns:a16="http://schemas.microsoft.com/office/drawing/2014/main" id="{4858C24E-896E-C695-11B2-0B48CCB9E11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15965" y="967408"/>
            <a:ext cx="2428035" cy="4176091"/>
          </a:xfrm>
          <a:prstGeom prst="rect">
            <a:avLst/>
          </a:prstGeom>
        </p:spPr>
      </p:pic>
    </p:spTree>
    <p:extLst>
      <p:ext uri="{BB962C8B-B14F-4D97-AF65-F5344CB8AC3E}">
        <p14:creationId xmlns:p14="http://schemas.microsoft.com/office/powerpoint/2010/main" val="3306125812"/>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54821C-C9AA-1AA7-6679-34D3D355CDEB}"/>
              </a:ext>
              <a:ext uri="{C183D7F6-B498-43B3-948B-1728B52AA6E4}">
                <adec:decorative xmlns:adec="http://schemas.microsoft.com/office/drawing/2017/decorative" val="1"/>
              </a:ext>
            </a:extLst>
          </p:cNvPr>
          <p:cNvSpPr txBox="1"/>
          <p:nvPr/>
        </p:nvSpPr>
        <p:spPr>
          <a:xfrm>
            <a:off x="2640525" y="120831"/>
            <a:ext cx="3948677" cy="854080"/>
          </a:xfrm>
          <a:prstGeom prst="rect">
            <a:avLst/>
          </a:prstGeom>
          <a:noFill/>
        </p:spPr>
        <p:txBody>
          <a:bodyPr wrap="square" rtlCol="0">
            <a:spAutoFit/>
          </a:bodyPr>
          <a:lstStyle/>
          <a:p>
            <a:pPr algn="ctr"/>
            <a:r>
              <a:rPr lang="en-US" sz="4950" dirty="0">
                <a:solidFill>
                  <a:schemeClr val="bg1"/>
                </a:solidFill>
                <a:latin typeface="Fujitsu Infinity Pro ExtraBold" pitchFamily="2" charset="0"/>
              </a:rPr>
              <a:t>Thank you!</a:t>
            </a:r>
          </a:p>
        </p:txBody>
      </p:sp>
      <p:pic>
        <p:nvPicPr>
          <p:cNvPr id="2" name="Picture 1">
            <a:extLst>
              <a:ext uri="{FF2B5EF4-FFF2-40B4-BE49-F238E27FC236}">
                <a16:creationId xmlns:a16="http://schemas.microsoft.com/office/drawing/2014/main" id="{94CE91D1-9795-ACCD-A226-5F963ACD51FD}"/>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161495" y="883701"/>
            <a:ext cx="1701358" cy="1694441"/>
          </a:xfrm>
          <a:prstGeom prst="rect">
            <a:avLst/>
          </a:prstGeom>
        </p:spPr>
      </p:pic>
      <p:grpSp>
        <p:nvGrpSpPr>
          <p:cNvPr id="3" name="Graphic 10">
            <a:extLst>
              <a:ext uri="{FF2B5EF4-FFF2-40B4-BE49-F238E27FC236}">
                <a16:creationId xmlns:a16="http://schemas.microsoft.com/office/drawing/2014/main" id="{224525E9-95B6-C18B-B655-6704BDEB4923}"/>
              </a:ext>
            </a:extLst>
          </p:cNvPr>
          <p:cNvGrpSpPr>
            <a:grpSpLocks noChangeAspect="1"/>
          </p:cNvGrpSpPr>
          <p:nvPr/>
        </p:nvGrpSpPr>
        <p:grpSpPr>
          <a:xfrm>
            <a:off x="313547" y="2666279"/>
            <a:ext cx="243000" cy="243000"/>
            <a:chOff x="5753100" y="3086100"/>
            <a:chExt cx="685800" cy="685800"/>
          </a:xfrm>
        </p:grpSpPr>
        <p:sp>
          <p:nvSpPr>
            <p:cNvPr id="5" name="Freeform: Shape 4">
              <a:extLst>
                <a:ext uri="{FF2B5EF4-FFF2-40B4-BE49-F238E27FC236}">
                  <a16:creationId xmlns:a16="http://schemas.microsoft.com/office/drawing/2014/main" id="{86CC2E8C-B5A5-A704-8389-26A889EC0D3C}"/>
                </a:ext>
              </a:extLst>
            </p:cNvPr>
            <p:cNvSpPr/>
            <p:nvPr/>
          </p:nvSpPr>
          <p:spPr>
            <a:xfrm>
              <a:off x="5753100" y="3086100"/>
              <a:ext cx="685800" cy="685800"/>
            </a:xfrm>
            <a:custGeom>
              <a:avLst/>
              <a:gdLst>
                <a:gd name="connsiteX0" fmla="*/ 76200 w 685800"/>
                <a:gd name="connsiteY0" fmla="*/ 685800 h 685800"/>
                <a:gd name="connsiteX1" fmla="*/ 609600 w 685800"/>
                <a:gd name="connsiteY1" fmla="*/ 685800 h 685800"/>
                <a:gd name="connsiteX2" fmla="*/ 685800 w 685800"/>
                <a:gd name="connsiteY2" fmla="*/ 609600 h 685800"/>
                <a:gd name="connsiteX3" fmla="*/ 685800 w 685800"/>
                <a:gd name="connsiteY3" fmla="*/ 76200 h 685800"/>
                <a:gd name="connsiteX4" fmla="*/ 609600 w 685800"/>
                <a:gd name="connsiteY4" fmla="*/ 0 h 685800"/>
                <a:gd name="connsiteX5" fmla="*/ 76200 w 685800"/>
                <a:gd name="connsiteY5" fmla="*/ 0 h 685800"/>
                <a:gd name="connsiteX6" fmla="*/ 0 w 685800"/>
                <a:gd name="connsiteY6" fmla="*/ 76200 h 685800"/>
                <a:gd name="connsiteX7" fmla="*/ 0 w 685800"/>
                <a:gd name="connsiteY7" fmla="*/ 609600 h 685800"/>
                <a:gd name="connsiteX8" fmla="*/ 76200 w 685800"/>
                <a:gd name="connsiteY8" fmla="*/ 6858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800" h="685800">
                  <a:moveTo>
                    <a:pt x="76200" y="685800"/>
                  </a:moveTo>
                  <a:lnTo>
                    <a:pt x="609600" y="685800"/>
                  </a:lnTo>
                  <a:cubicBezTo>
                    <a:pt x="651684" y="685800"/>
                    <a:pt x="685800" y="651684"/>
                    <a:pt x="685800" y="609600"/>
                  </a:cubicBezTo>
                  <a:lnTo>
                    <a:pt x="685800" y="76200"/>
                  </a:lnTo>
                  <a:cubicBezTo>
                    <a:pt x="685800" y="34116"/>
                    <a:pt x="651684" y="0"/>
                    <a:pt x="609600" y="0"/>
                  </a:cubicBezTo>
                  <a:lnTo>
                    <a:pt x="76200" y="0"/>
                  </a:lnTo>
                  <a:cubicBezTo>
                    <a:pt x="34116" y="0"/>
                    <a:pt x="0" y="34116"/>
                    <a:pt x="0" y="76200"/>
                  </a:cubicBezTo>
                  <a:lnTo>
                    <a:pt x="0" y="609600"/>
                  </a:lnTo>
                  <a:cubicBezTo>
                    <a:pt x="0" y="651684"/>
                    <a:pt x="34116" y="685800"/>
                    <a:pt x="76200" y="685800"/>
                  </a:cubicBezTo>
                  <a:close/>
                </a:path>
              </a:pathLst>
            </a:custGeom>
            <a:solidFill>
              <a:sysClr val="window" lastClr="FFFFFF"/>
            </a:solidFill>
            <a:ln w="302" cap="flat">
              <a:noFill/>
              <a:prstDash val="solid"/>
              <a:miter/>
            </a:ln>
          </p:spPr>
          <p:txBody>
            <a:bodyPr rtlCol="0" anchor="ctr"/>
            <a:lstStyle/>
            <a:p>
              <a:pPr defTabSz="685800">
                <a:defRPr/>
              </a:pPr>
              <a:endParaRPr lang="en-US" sz="1350" kern="0" dirty="0">
                <a:solidFill>
                  <a:prstClr val="black"/>
                </a:solidFill>
                <a:latin typeface="Fujitsu Infinity Pro"/>
              </a:endParaRPr>
            </a:p>
          </p:txBody>
        </p:sp>
        <p:sp>
          <p:nvSpPr>
            <p:cNvPr id="6" name="Freeform: Shape 5">
              <a:extLst>
                <a:ext uri="{FF2B5EF4-FFF2-40B4-BE49-F238E27FC236}">
                  <a16:creationId xmlns:a16="http://schemas.microsoft.com/office/drawing/2014/main" id="{C51F37B0-AB54-5EEF-7C86-9341BB9C2D5C}"/>
                </a:ext>
              </a:extLst>
            </p:cNvPr>
            <p:cNvSpPr/>
            <p:nvPr/>
          </p:nvSpPr>
          <p:spPr>
            <a:xfrm>
              <a:off x="5848350" y="3181350"/>
              <a:ext cx="495300" cy="495300"/>
            </a:xfrm>
            <a:custGeom>
              <a:avLst/>
              <a:gdLst>
                <a:gd name="connsiteX0" fmla="*/ 495300 w 495300"/>
                <a:gd name="connsiteY0" fmla="*/ 495300 h 495300"/>
                <a:gd name="connsiteX1" fmla="*/ 393531 w 495300"/>
                <a:gd name="connsiteY1" fmla="*/ 495300 h 495300"/>
                <a:gd name="connsiteX2" fmla="*/ 393531 w 495300"/>
                <a:gd name="connsiteY2" fmla="*/ 321965 h 495300"/>
                <a:gd name="connsiteX3" fmla="*/ 337858 w 495300"/>
                <a:gd name="connsiteY3" fmla="*/ 247883 h 495300"/>
                <a:gd name="connsiteX4" fmla="*/ 275559 w 495300"/>
                <a:gd name="connsiteY4" fmla="*/ 321965 h 495300"/>
                <a:gd name="connsiteX5" fmla="*/ 275559 w 495300"/>
                <a:gd name="connsiteY5" fmla="*/ 495300 h 495300"/>
                <a:gd name="connsiteX6" fmla="*/ 177482 w 495300"/>
                <a:gd name="connsiteY6" fmla="*/ 495300 h 495300"/>
                <a:gd name="connsiteX7" fmla="*/ 177482 w 495300"/>
                <a:gd name="connsiteY7" fmla="*/ 165100 h 495300"/>
                <a:gd name="connsiteX8" fmla="*/ 275559 w 495300"/>
                <a:gd name="connsiteY8" fmla="*/ 165100 h 495300"/>
                <a:gd name="connsiteX9" fmla="*/ 275559 w 495300"/>
                <a:gd name="connsiteY9" fmla="*/ 209578 h 495300"/>
                <a:gd name="connsiteX10" fmla="*/ 375119 w 495300"/>
                <a:gd name="connsiteY10" fmla="*/ 155012 h 495300"/>
                <a:gd name="connsiteX11" fmla="*/ 495300 w 495300"/>
                <a:gd name="connsiteY11" fmla="*/ 286238 h 495300"/>
                <a:gd name="connsiteX12" fmla="*/ 495300 w 495300"/>
                <a:gd name="connsiteY12" fmla="*/ 495300 h 495300"/>
                <a:gd name="connsiteX13" fmla="*/ 60477 w 495300"/>
                <a:gd name="connsiteY13" fmla="*/ 121863 h 495300"/>
                <a:gd name="connsiteX14" fmla="*/ 0 w 495300"/>
                <a:gd name="connsiteY14" fmla="*/ 60931 h 495300"/>
                <a:gd name="connsiteX15" fmla="*/ 60477 w 495300"/>
                <a:gd name="connsiteY15" fmla="*/ 0 h 495300"/>
                <a:gd name="connsiteX16" fmla="*/ 120939 w 495300"/>
                <a:gd name="connsiteY16" fmla="*/ 60931 h 495300"/>
                <a:gd name="connsiteX17" fmla="*/ 60477 w 495300"/>
                <a:gd name="connsiteY17" fmla="*/ 121863 h 495300"/>
                <a:gd name="connsiteX18" fmla="*/ 9836 w 495300"/>
                <a:gd name="connsiteY18" fmla="*/ 495300 h 495300"/>
                <a:gd name="connsiteX19" fmla="*/ 112104 w 495300"/>
                <a:gd name="connsiteY19" fmla="*/ 495300 h 495300"/>
                <a:gd name="connsiteX20" fmla="*/ 112104 w 495300"/>
                <a:gd name="connsiteY20" fmla="*/ 165100 h 495300"/>
                <a:gd name="connsiteX21" fmla="*/ 9836 w 495300"/>
                <a:gd name="connsiteY21" fmla="*/ 165100 h 495300"/>
                <a:gd name="connsiteX22" fmla="*/ 9836 w 495300"/>
                <a:gd name="connsiteY22"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5300" h="495300">
                  <a:moveTo>
                    <a:pt x="495300" y="495300"/>
                  </a:moveTo>
                  <a:lnTo>
                    <a:pt x="393531" y="495300"/>
                  </a:lnTo>
                  <a:lnTo>
                    <a:pt x="393531" y="321965"/>
                  </a:lnTo>
                  <a:cubicBezTo>
                    <a:pt x="393531" y="274442"/>
                    <a:pt x="375474" y="247883"/>
                    <a:pt x="337858" y="247883"/>
                  </a:cubicBezTo>
                  <a:cubicBezTo>
                    <a:pt x="296938" y="247883"/>
                    <a:pt x="275559" y="275521"/>
                    <a:pt x="275559" y="321965"/>
                  </a:cubicBezTo>
                  <a:lnTo>
                    <a:pt x="275559" y="495300"/>
                  </a:lnTo>
                  <a:lnTo>
                    <a:pt x="177482" y="495300"/>
                  </a:lnTo>
                  <a:lnTo>
                    <a:pt x="177482" y="165100"/>
                  </a:lnTo>
                  <a:lnTo>
                    <a:pt x="275559" y="165100"/>
                  </a:lnTo>
                  <a:lnTo>
                    <a:pt x="275559" y="209578"/>
                  </a:lnTo>
                  <a:cubicBezTo>
                    <a:pt x="275559" y="209578"/>
                    <a:pt x="305048" y="155012"/>
                    <a:pt x="375119" y="155012"/>
                  </a:cubicBezTo>
                  <a:cubicBezTo>
                    <a:pt x="445158" y="155012"/>
                    <a:pt x="495300" y="197782"/>
                    <a:pt x="495300" y="286238"/>
                  </a:cubicBezTo>
                  <a:lnTo>
                    <a:pt x="495300" y="495300"/>
                  </a:lnTo>
                  <a:close/>
                  <a:moveTo>
                    <a:pt x="60477" y="121863"/>
                  </a:moveTo>
                  <a:cubicBezTo>
                    <a:pt x="27071" y="121863"/>
                    <a:pt x="0" y="94580"/>
                    <a:pt x="0" y="60931"/>
                  </a:cubicBezTo>
                  <a:cubicBezTo>
                    <a:pt x="0" y="27283"/>
                    <a:pt x="27071" y="0"/>
                    <a:pt x="60477" y="0"/>
                  </a:cubicBezTo>
                  <a:cubicBezTo>
                    <a:pt x="93884" y="0"/>
                    <a:pt x="120939" y="27283"/>
                    <a:pt x="120939" y="60931"/>
                  </a:cubicBezTo>
                  <a:cubicBezTo>
                    <a:pt x="120939" y="94580"/>
                    <a:pt x="93884" y="121863"/>
                    <a:pt x="60477" y="121863"/>
                  </a:cubicBezTo>
                  <a:close/>
                  <a:moveTo>
                    <a:pt x="9836" y="495300"/>
                  </a:moveTo>
                  <a:lnTo>
                    <a:pt x="112104" y="495300"/>
                  </a:lnTo>
                  <a:lnTo>
                    <a:pt x="112104" y="165100"/>
                  </a:lnTo>
                  <a:lnTo>
                    <a:pt x="9836" y="165100"/>
                  </a:lnTo>
                  <a:lnTo>
                    <a:pt x="9836" y="495300"/>
                  </a:lnTo>
                  <a:close/>
                </a:path>
              </a:pathLst>
            </a:custGeom>
            <a:solidFill>
              <a:sysClr val="windowText" lastClr="000000"/>
            </a:solidFill>
            <a:ln w="302" cap="flat">
              <a:noFill/>
              <a:prstDash val="solid"/>
              <a:miter/>
            </a:ln>
          </p:spPr>
          <p:txBody>
            <a:bodyPr rtlCol="0" anchor="ctr"/>
            <a:lstStyle/>
            <a:p>
              <a:pPr defTabSz="685800">
                <a:defRPr/>
              </a:pPr>
              <a:endParaRPr lang="en-US" sz="1350" kern="0" dirty="0">
                <a:solidFill>
                  <a:prstClr val="black"/>
                </a:solidFill>
                <a:latin typeface="Fujitsu Infinity Pro"/>
              </a:endParaRPr>
            </a:p>
          </p:txBody>
        </p:sp>
      </p:grpSp>
      <p:sp>
        <p:nvSpPr>
          <p:cNvPr id="8" name="Textplatzhalter 5">
            <a:extLst>
              <a:ext uri="{FF2B5EF4-FFF2-40B4-BE49-F238E27FC236}">
                <a16:creationId xmlns:a16="http://schemas.microsoft.com/office/drawing/2014/main" id="{6CCA4A58-417D-8A58-DACB-3907515B8316}"/>
              </a:ext>
            </a:extLst>
          </p:cNvPr>
          <p:cNvSpPr txBox="1">
            <a:spLocks/>
          </p:cNvSpPr>
          <p:nvPr>
            <p:custDataLst>
              <p:tags r:id="rId1"/>
            </p:custDataLst>
          </p:nvPr>
        </p:nvSpPr>
        <p:spPr bwMode="gray">
          <a:xfrm>
            <a:off x="2102194" y="1111276"/>
            <a:ext cx="1944000" cy="459000"/>
          </a:xfrm>
          <a:prstGeom prst="rect">
            <a:avLst/>
          </a:prstGeom>
          <a:gradFill>
            <a:gsLst>
              <a:gs pos="79000">
                <a:srgbClr val="FFE700"/>
              </a:gs>
              <a:gs pos="38000">
                <a:srgbClr val="FF8000"/>
              </a:gs>
            </a:gsLst>
            <a:lin ang="2700000" scaled="0"/>
          </a:gradFill>
          <a:ln>
            <a:noFill/>
          </a:ln>
        </p:spPr>
        <p:txBody>
          <a:bodyPr lIns="0" tIns="0" rIns="0" bIns="0" anchor="ctr" anchorCtr="0"/>
          <a:lstStyle>
            <a:defPPr>
              <a:defRPr lang="en-US"/>
            </a:defPPr>
            <a:lvl1pPr marL="143996" indent="0" defTabSz="914377">
              <a:lnSpc>
                <a:spcPct val="100000"/>
              </a:lnSpc>
              <a:spcBef>
                <a:spcPts val="0"/>
              </a:spcBef>
              <a:buSzPct val="120000"/>
              <a:buFont typeface="Arial" panose="020B0604020202020204" pitchFamily="34" charset="0"/>
              <a:buNone/>
              <a:defRPr sz="2400" spc="150">
                <a:latin typeface="Fujitsu Infinity Pro Bold" pitchFamily="2" charset="0"/>
              </a:defRPr>
            </a:lvl1pPr>
            <a:lvl2pPr marL="563563" indent="-220663" defTabSz="685800">
              <a:lnSpc>
                <a:spcPct val="90000"/>
              </a:lnSpc>
              <a:spcBef>
                <a:spcPts val="375"/>
              </a:spcBef>
              <a:buSzPct val="120000"/>
              <a:buFont typeface="Arial" panose="020B0604020202020204" pitchFamily="34" charset="0"/>
              <a:buChar char="●"/>
              <a:defRPr sz="2000">
                <a:latin typeface="Fujitsu Infinity Pro" pitchFamily="2" charset="0"/>
              </a:defRPr>
            </a:lvl2pPr>
            <a:lvl3pPr marL="873125" indent="-187325" defTabSz="685800">
              <a:lnSpc>
                <a:spcPct val="90000"/>
              </a:lnSpc>
              <a:spcBef>
                <a:spcPts val="375"/>
              </a:spcBef>
              <a:buSzPct val="120000"/>
              <a:buFont typeface="Arial" panose="020B0604020202020204" pitchFamily="34" charset="0"/>
              <a:buChar char="●"/>
              <a:defRPr>
                <a:latin typeface="Fujitsu Infinity Pro" pitchFamily="2" charset="0"/>
              </a:defRPr>
            </a:lvl3pPr>
            <a:lvl4pPr marL="1200150" indent="-171450" defTabSz="685800">
              <a:lnSpc>
                <a:spcPct val="90000"/>
              </a:lnSpc>
              <a:spcBef>
                <a:spcPts val="375"/>
              </a:spcBef>
              <a:buSzPct val="120000"/>
              <a:buFont typeface="Arial" panose="020B0604020202020204" pitchFamily="34" charset="0"/>
              <a:buChar char="●"/>
              <a:defRPr sz="1600">
                <a:latin typeface="Fujitsu Infinity Pro" pitchFamily="2" charset="0"/>
              </a:defRPr>
            </a:lvl4pPr>
            <a:lvl5pPr marL="1543050" indent="-171450" defTabSz="685800">
              <a:lnSpc>
                <a:spcPct val="90000"/>
              </a:lnSpc>
              <a:spcBef>
                <a:spcPts val="375"/>
              </a:spcBef>
              <a:buSzPct val="120000"/>
              <a:buFont typeface="Arial" panose="020B0604020202020204" pitchFamily="34" charset="0"/>
              <a:buChar char="●"/>
              <a:defRPr sz="1400">
                <a:latin typeface="Arial" panose="020B0604020202020204" pitchFamily="34" charset="0"/>
              </a:defRPr>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en-AU" sz="2100" spc="0" dirty="0"/>
              <a:t>Shlok Kyal</a:t>
            </a:r>
          </a:p>
        </p:txBody>
      </p:sp>
      <p:sp>
        <p:nvSpPr>
          <p:cNvPr id="9" name="TextBox 8">
            <a:extLst>
              <a:ext uri="{FF2B5EF4-FFF2-40B4-BE49-F238E27FC236}">
                <a16:creationId xmlns:a16="http://schemas.microsoft.com/office/drawing/2014/main" id="{48180949-299E-8F0B-CF15-96C9EFE40019}"/>
              </a:ext>
            </a:extLst>
          </p:cNvPr>
          <p:cNvSpPr txBox="1"/>
          <p:nvPr/>
        </p:nvSpPr>
        <p:spPr>
          <a:xfrm>
            <a:off x="2102194" y="1647836"/>
            <a:ext cx="2633675" cy="864980"/>
          </a:xfrm>
          <a:prstGeom prst="rect">
            <a:avLst/>
          </a:prstGeom>
          <a:noFill/>
          <a:ln>
            <a:noFill/>
          </a:ln>
        </p:spPr>
        <p:txBody>
          <a:bodyPr wrap="square" lIns="0" tIns="34290" rIns="68580" bIns="34290" rtlCol="0">
            <a:spAutoFit/>
          </a:bodyPr>
          <a:lstStyle>
            <a:defPPr>
              <a:defRPr lang="en-US"/>
            </a:defPPr>
            <a:lvl1pPr marL="0" algn="l" defTabSz="914621" rtl="0" eaLnBrk="1" latinLnBrk="0" hangingPunct="1">
              <a:defRPr sz="1800" kern="1200">
                <a:solidFill>
                  <a:schemeClr val="tx1"/>
                </a:solidFill>
                <a:latin typeface="+mn-lt"/>
                <a:ea typeface="+mn-ea"/>
                <a:cs typeface="+mn-cs"/>
              </a:defRPr>
            </a:lvl1pPr>
            <a:lvl2pPr marL="457310" algn="l" defTabSz="914621" rtl="0" eaLnBrk="1" latinLnBrk="0" hangingPunct="1">
              <a:defRPr sz="1800" kern="1200">
                <a:solidFill>
                  <a:schemeClr val="tx1"/>
                </a:solidFill>
                <a:latin typeface="+mn-lt"/>
                <a:ea typeface="+mn-ea"/>
                <a:cs typeface="+mn-cs"/>
              </a:defRPr>
            </a:lvl2pPr>
            <a:lvl3pPr marL="914621" algn="l" defTabSz="914621" rtl="0" eaLnBrk="1" latinLnBrk="0" hangingPunct="1">
              <a:defRPr sz="1800" kern="1200">
                <a:solidFill>
                  <a:schemeClr val="tx1"/>
                </a:solidFill>
                <a:latin typeface="+mn-lt"/>
                <a:ea typeface="+mn-ea"/>
                <a:cs typeface="+mn-cs"/>
              </a:defRPr>
            </a:lvl3pPr>
            <a:lvl4pPr marL="1371931" algn="l" defTabSz="914621" rtl="0" eaLnBrk="1" latinLnBrk="0" hangingPunct="1">
              <a:defRPr sz="1800" kern="1200">
                <a:solidFill>
                  <a:schemeClr val="tx1"/>
                </a:solidFill>
                <a:latin typeface="+mn-lt"/>
                <a:ea typeface="+mn-ea"/>
                <a:cs typeface="+mn-cs"/>
              </a:defRPr>
            </a:lvl4pPr>
            <a:lvl5pPr marL="1829242" algn="l" defTabSz="914621" rtl="0" eaLnBrk="1" latinLnBrk="0" hangingPunct="1">
              <a:defRPr sz="1800" kern="1200">
                <a:solidFill>
                  <a:schemeClr val="tx1"/>
                </a:solidFill>
                <a:latin typeface="+mn-lt"/>
                <a:ea typeface="+mn-ea"/>
                <a:cs typeface="+mn-cs"/>
              </a:defRPr>
            </a:lvl5pPr>
            <a:lvl6pPr marL="2286552" algn="l" defTabSz="914621" rtl="0" eaLnBrk="1" latinLnBrk="0" hangingPunct="1">
              <a:defRPr sz="1800" kern="1200">
                <a:solidFill>
                  <a:schemeClr val="tx1"/>
                </a:solidFill>
                <a:latin typeface="+mn-lt"/>
                <a:ea typeface="+mn-ea"/>
                <a:cs typeface="+mn-cs"/>
              </a:defRPr>
            </a:lvl6pPr>
            <a:lvl7pPr marL="2743863" algn="l" defTabSz="914621" rtl="0" eaLnBrk="1" latinLnBrk="0" hangingPunct="1">
              <a:defRPr sz="1800" kern="1200">
                <a:solidFill>
                  <a:schemeClr val="tx1"/>
                </a:solidFill>
                <a:latin typeface="+mn-lt"/>
                <a:ea typeface="+mn-ea"/>
                <a:cs typeface="+mn-cs"/>
              </a:defRPr>
            </a:lvl7pPr>
            <a:lvl8pPr marL="3201173" algn="l" defTabSz="914621" rtl="0" eaLnBrk="1" latinLnBrk="0" hangingPunct="1">
              <a:defRPr sz="1800" kern="1200">
                <a:solidFill>
                  <a:schemeClr val="tx1"/>
                </a:solidFill>
                <a:latin typeface="+mn-lt"/>
                <a:ea typeface="+mn-ea"/>
                <a:cs typeface="+mn-cs"/>
              </a:defRPr>
            </a:lvl8pPr>
            <a:lvl9pPr marL="3658485" algn="l" defTabSz="914621" rtl="0" eaLnBrk="1" latinLnBrk="0" hangingPunct="1">
              <a:defRPr sz="1800" kern="1200">
                <a:solidFill>
                  <a:schemeClr val="tx1"/>
                </a:solidFill>
                <a:latin typeface="+mn-lt"/>
                <a:ea typeface="+mn-ea"/>
                <a:cs typeface="+mn-cs"/>
              </a:defRPr>
            </a:lvl9pPr>
          </a:lstStyle>
          <a:p>
            <a:pPr defTabSz="686005">
              <a:lnSpc>
                <a:spcPct val="110000"/>
              </a:lnSpc>
              <a:buClr>
                <a:srgbClr val="000D5D"/>
              </a:buClr>
              <a:defRPr/>
            </a:pPr>
            <a:r>
              <a:rPr lang="en-US" sz="1500" dirty="0">
                <a:solidFill>
                  <a:prstClr val="white"/>
                </a:solidFill>
                <a:latin typeface="Fujitsu Infinity Pro Bold" pitchFamily="2" charset="0"/>
              </a:rPr>
              <a:t>Associate Application Developer</a:t>
            </a:r>
            <a:br>
              <a:rPr lang="en-US" sz="1500" dirty="0">
                <a:solidFill>
                  <a:prstClr val="white"/>
                </a:solidFill>
                <a:latin typeface="Fujitsu Infinity Pro Bold" pitchFamily="2" charset="0"/>
              </a:rPr>
            </a:br>
            <a:r>
              <a:rPr lang="en-US" dirty="0">
                <a:solidFill>
                  <a:prstClr val="white"/>
                </a:solidFill>
                <a:latin typeface="Fujitsu Infinity Pro" pitchFamily="2" charset="0"/>
              </a:rPr>
              <a:t>Fujitsu</a:t>
            </a:r>
          </a:p>
        </p:txBody>
      </p:sp>
      <p:grpSp>
        <p:nvGrpSpPr>
          <p:cNvPr id="16" name="Group 15">
            <a:extLst>
              <a:ext uri="{FF2B5EF4-FFF2-40B4-BE49-F238E27FC236}">
                <a16:creationId xmlns:a16="http://schemas.microsoft.com/office/drawing/2014/main" id="{C6E2BC7B-578E-7EDD-B831-E5D6BE9E94C2}"/>
              </a:ext>
            </a:extLst>
          </p:cNvPr>
          <p:cNvGrpSpPr>
            <a:grpSpLocks noChangeAspect="1"/>
          </p:cNvGrpSpPr>
          <p:nvPr/>
        </p:nvGrpSpPr>
        <p:grpSpPr>
          <a:xfrm>
            <a:off x="2840958" y="2584110"/>
            <a:ext cx="393052" cy="393052"/>
            <a:chOff x="4594129" y="3795472"/>
            <a:chExt cx="455921" cy="455921"/>
          </a:xfrm>
        </p:grpSpPr>
        <p:sp>
          <p:nvSpPr>
            <p:cNvPr id="12" name="Rectangle: Rounded Corners 11">
              <a:extLst>
                <a:ext uri="{FF2B5EF4-FFF2-40B4-BE49-F238E27FC236}">
                  <a16:creationId xmlns:a16="http://schemas.microsoft.com/office/drawing/2014/main" id="{05F14F4A-15BC-1D01-465E-CB596B4C0E15}"/>
                </a:ext>
              </a:extLst>
            </p:cNvPr>
            <p:cNvSpPr/>
            <p:nvPr/>
          </p:nvSpPr>
          <p:spPr>
            <a:xfrm>
              <a:off x="4594129" y="3795472"/>
              <a:ext cx="455921" cy="455921"/>
            </a:xfrm>
            <a:prstGeom prst="roundRect">
              <a:avLst>
                <a:gd name="adj" fmla="val 796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1350" dirty="0">
                <a:solidFill>
                  <a:schemeClr val="tx1"/>
                </a:solidFill>
              </a:endParaRPr>
            </a:p>
          </p:txBody>
        </p:sp>
        <p:pic>
          <p:nvPicPr>
            <p:cNvPr id="13" name="Picture 12">
              <a:extLst>
                <a:ext uri="{FF2B5EF4-FFF2-40B4-BE49-F238E27FC236}">
                  <a16:creationId xmlns:a16="http://schemas.microsoft.com/office/drawing/2014/main" id="{88855614-C480-3F9B-FEFB-5D5F5B3849F1}"/>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4623948" y="3826120"/>
              <a:ext cx="396282" cy="394625"/>
            </a:xfrm>
            <a:prstGeom prst="rect">
              <a:avLst/>
            </a:prstGeom>
          </p:spPr>
        </p:pic>
      </p:grpSp>
      <p:sp>
        <p:nvSpPr>
          <p:cNvPr id="15" name="TextBox 14">
            <a:extLst>
              <a:ext uri="{FF2B5EF4-FFF2-40B4-BE49-F238E27FC236}">
                <a16:creationId xmlns:a16="http://schemas.microsoft.com/office/drawing/2014/main" id="{7160A2E1-A4EA-6EFE-C2AE-1A91D6B51E1D}"/>
              </a:ext>
            </a:extLst>
          </p:cNvPr>
          <p:cNvSpPr txBox="1"/>
          <p:nvPr/>
        </p:nvSpPr>
        <p:spPr>
          <a:xfrm>
            <a:off x="556547" y="2633217"/>
            <a:ext cx="2310118" cy="308226"/>
          </a:xfrm>
          <a:prstGeom prst="rect">
            <a:avLst/>
          </a:prstGeom>
          <a:noFill/>
        </p:spPr>
        <p:txBody>
          <a:bodyPr wrap="square">
            <a:spAutoFit/>
          </a:bodyPr>
          <a:lstStyle/>
          <a:p>
            <a:pPr defTabSz="685783">
              <a:lnSpc>
                <a:spcPct val="110000"/>
              </a:lnSpc>
              <a:spcAft>
                <a:spcPts val="75"/>
              </a:spcAft>
              <a:buClr>
                <a:srgbClr val="2400B0"/>
              </a:buClr>
              <a:buSzPct val="120000"/>
            </a:pPr>
            <a:r>
              <a:rPr lang="en-US" sz="1350" dirty="0">
                <a:solidFill>
                  <a:schemeClr val="bg1"/>
                </a:solidFill>
                <a:latin typeface="Fujitsu Infinity Pro Bold" pitchFamily="2" charset="0"/>
              </a:rPr>
              <a:t>linkedin.com/in/shlokkyal</a:t>
            </a:r>
            <a:endParaRPr lang="en-US" sz="1500" dirty="0">
              <a:solidFill>
                <a:schemeClr val="bg1"/>
              </a:solidFill>
              <a:latin typeface="Fujitsu Infinity Pro Bold" pitchFamily="2" charset="0"/>
            </a:endParaRPr>
          </a:p>
        </p:txBody>
      </p:sp>
    </p:spTree>
    <p:extLst>
      <p:ext uri="{BB962C8B-B14F-4D97-AF65-F5344CB8AC3E}">
        <p14:creationId xmlns:p14="http://schemas.microsoft.com/office/powerpoint/2010/main" val="4161884395"/>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EEB2C2-EBB8-A712-0A6C-7DA3B17F06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1452DC-E197-A649-A48E-B7EE5D74F591}"/>
              </a:ext>
            </a:extLst>
          </p:cNvPr>
          <p:cNvSpPr>
            <a:spLocks noGrp="1"/>
          </p:cNvSpPr>
          <p:nvPr>
            <p:ph type="title"/>
          </p:nvPr>
        </p:nvSpPr>
        <p:spPr/>
        <p:txBody>
          <a:bodyPr/>
          <a:lstStyle/>
          <a:p>
            <a:r>
              <a:rPr lang="en-IN" dirty="0"/>
              <a:t>Logical Replication</a:t>
            </a:r>
          </a:p>
        </p:txBody>
      </p:sp>
      <p:sp>
        <p:nvSpPr>
          <p:cNvPr id="3" name="Text Placeholder 2">
            <a:extLst>
              <a:ext uri="{FF2B5EF4-FFF2-40B4-BE49-F238E27FC236}">
                <a16:creationId xmlns:a16="http://schemas.microsoft.com/office/drawing/2014/main" id="{38CCD520-9CE0-ACF8-EDB9-C35005380751}"/>
              </a:ext>
            </a:extLst>
          </p:cNvPr>
          <p:cNvSpPr>
            <a:spLocks noGrp="1"/>
          </p:cNvSpPr>
          <p:nvPr>
            <p:ph type="body" sz="quarter" idx="14"/>
          </p:nvPr>
        </p:nvSpPr>
        <p:spPr>
          <a:xfrm>
            <a:off x="231777" y="950915"/>
            <a:ext cx="7426324" cy="3708000"/>
          </a:xfrm>
        </p:spPr>
        <p:txBody>
          <a:bodyPr>
            <a:noAutofit/>
          </a:bodyPr>
          <a:lstStyle/>
          <a:p>
            <a:r>
              <a:rPr lang="en-US" sz="1200" dirty="0">
                <a:ea typeface="Open Sans" panose="020B0606030504020204" pitchFamily="34" charset="0"/>
                <a:cs typeface="Open Sans" panose="020B0606030504020204" pitchFamily="34" charset="0"/>
              </a:rPr>
              <a:t>Logical replication </a:t>
            </a:r>
            <a:r>
              <a:rPr lang="en-US" sz="1200" dirty="0">
                <a:solidFill>
                  <a:srgbClr val="000000"/>
                </a:solidFill>
              </a:rPr>
              <a:t>is a method of replicating data changes from publisher to subscriber.</a:t>
            </a:r>
          </a:p>
          <a:p>
            <a:r>
              <a:rPr lang="en-IN" sz="1200" dirty="0"/>
              <a:t>It provides fine-grained control over what data is replicated.</a:t>
            </a:r>
          </a:p>
          <a:p>
            <a:r>
              <a:rPr lang="en-IN" sz="1200" dirty="0"/>
              <a:t>Logical replication follows a publish–subscribe model, where one or more subscribers </a:t>
            </a:r>
            <a:br>
              <a:rPr lang="en-IN" sz="1200" dirty="0"/>
            </a:br>
            <a:r>
              <a:rPr lang="en-IN" sz="1200" dirty="0"/>
              <a:t>subscribe to publications on a publisher node.</a:t>
            </a:r>
          </a:p>
          <a:p>
            <a:pPr marL="0" indent="0">
              <a:buNone/>
            </a:pPr>
            <a:endParaRPr lang="en-US" sz="1200" dirty="0">
              <a:solidFill>
                <a:srgbClr val="000000"/>
              </a:solidFill>
            </a:endParaRPr>
          </a:p>
          <a:p>
            <a:pPr marL="0" indent="0">
              <a:buNone/>
            </a:pPr>
            <a:r>
              <a:rPr lang="en-US" sz="1200" b="1" dirty="0">
                <a:solidFill>
                  <a:srgbClr val="000000"/>
                </a:solidFill>
                <a:cs typeface="Arial" panose="020B0604020202020204" pitchFamily="34" charset="0"/>
              </a:rPr>
              <a:t>Publication:</a:t>
            </a:r>
          </a:p>
          <a:p>
            <a:r>
              <a:rPr lang="en-US" sz="1200" dirty="0">
                <a:solidFill>
                  <a:srgbClr val="000000"/>
                </a:solidFill>
                <a:latin typeface="Fujitsu Infinity Pro" panose="020B0604020202020204" charset="0"/>
                <a:cs typeface="Open Sans" panose="020B0606030504020204" pitchFamily="34" charset="0"/>
              </a:rPr>
              <a:t>A publication can be defined on the primary node whose changes should be replicated.</a:t>
            </a:r>
          </a:p>
          <a:p>
            <a:r>
              <a:rPr lang="en-US" sz="1200" dirty="0">
                <a:solidFill>
                  <a:srgbClr val="000000"/>
                </a:solidFill>
                <a:latin typeface="Fujitsu Infinity Pro" panose="020B0604020202020204" charset="0"/>
                <a:cs typeface="Open Sans" panose="020B0606030504020204" pitchFamily="34" charset="0"/>
              </a:rPr>
              <a:t>It defines which tables or operations (INSERT/UPDATE/DELETE/TRUNCATE) is need to be published.</a:t>
            </a:r>
          </a:p>
          <a:p>
            <a:r>
              <a:rPr lang="en-US" sz="1200" dirty="0">
                <a:solidFill>
                  <a:srgbClr val="000000"/>
                </a:solidFill>
                <a:latin typeface="Fujitsu Infinity Pro" panose="020B0604020202020204" charset="0"/>
                <a:cs typeface="Open Sans" panose="020B0606030504020204" pitchFamily="34" charset="0"/>
              </a:rPr>
              <a:t>Example: </a:t>
            </a:r>
            <a:r>
              <a:rPr lang="en-US" sz="1200" dirty="0">
                <a:solidFill>
                  <a:srgbClr val="000000"/>
                </a:solidFill>
                <a:latin typeface="Courier New" panose="02070309020205020404" pitchFamily="49" charset="0"/>
                <a:cs typeface="Courier New" panose="02070309020205020404" pitchFamily="49" charset="0"/>
              </a:rPr>
              <a:t>CREATE PUBLICATION pub FOR TABLE users;</a:t>
            </a:r>
          </a:p>
          <a:p>
            <a:endParaRPr lang="en-US" sz="1200" dirty="0">
              <a:solidFill>
                <a:srgbClr val="000000"/>
              </a:solidFill>
              <a:latin typeface="Courier New" panose="02070309020205020404" pitchFamily="49" charset="0"/>
              <a:cs typeface="Courier New" panose="02070309020205020404" pitchFamily="49" charset="0"/>
            </a:endParaRPr>
          </a:p>
          <a:p>
            <a:pPr marL="0" indent="0">
              <a:buNone/>
            </a:pPr>
            <a:r>
              <a:rPr lang="en-US" sz="1200" b="1" dirty="0">
                <a:solidFill>
                  <a:srgbClr val="000000"/>
                </a:solidFill>
                <a:latin typeface="Fujitsu Infinity Pro" panose="020B0604020202020204" charset="0"/>
                <a:cs typeface="Courier New" panose="02070309020205020404" pitchFamily="49" charset="0"/>
              </a:rPr>
              <a:t>Subscription:</a:t>
            </a:r>
          </a:p>
          <a:p>
            <a:r>
              <a:rPr lang="en-IN" sz="1200" dirty="0"/>
              <a:t>A subscription is created on the subscriber and connects to the publisher to receive changes.</a:t>
            </a:r>
            <a:endParaRPr lang="en-US" altLang="ja-JP" sz="1200" dirty="0">
              <a:solidFill>
                <a:srgbClr val="0D0A0B"/>
              </a:solidFill>
              <a:ea typeface="Open Sans" panose="020B0606030504020204" pitchFamily="34" charset="0"/>
              <a:cs typeface="Open Sans" panose="020B0606030504020204" pitchFamily="34" charset="0"/>
            </a:endParaRPr>
          </a:p>
          <a:p>
            <a:r>
              <a:rPr lang="en-IN" sz="1200" dirty="0"/>
              <a:t>Each subscription receives changes through a replication slot.</a:t>
            </a:r>
          </a:p>
          <a:p>
            <a:r>
              <a:rPr lang="en-US" altLang="ja-JP" sz="1200" dirty="0">
                <a:solidFill>
                  <a:srgbClr val="0D0A0B"/>
                </a:solidFill>
                <a:ea typeface="Open Sans" panose="020B0606030504020204" pitchFamily="34" charset="0"/>
                <a:cs typeface="Open Sans" panose="020B0606030504020204" pitchFamily="34" charset="0"/>
              </a:rPr>
              <a:t>Example</a:t>
            </a:r>
            <a:r>
              <a:rPr lang="en-US" altLang="ja-JP" sz="1200" dirty="0">
                <a:solidFill>
                  <a:srgbClr val="0D0A0B"/>
                </a:solidFill>
                <a:latin typeface="Courier New" panose="02070309020205020404" pitchFamily="49" charset="0"/>
                <a:ea typeface="Open Sans" panose="020B0606030504020204" pitchFamily="34" charset="0"/>
                <a:cs typeface="Courier New" panose="02070309020205020404" pitchFamily="49" charset="0"/>
              </a:rPr>
              <a:t>: </a:t>
            </a:r>
            <a:r>
              <a:rPr lang="en-IN" sz="1200" dirty="0">
                <a:latin typeface="Courier New" panose="02070309020205020404" pitchFamily="49" charset="0"/>
                <a:cs typeface="Courier New" panose="02070309020205020404" pitchFamily="49" charset="0"/>
              </a:rPr>
              <a:t>CREATE SUBSCRIPTION sub ‘connection_str’ PUBLICATION pub;</a:t>
            </a:r>
          </a:p>
          <a:p>
            <a:pPr marL="0" indent="0">
              <a:buNone/>
            </a:pPr>
            <a:endParaRPr lang="en-US" altLang="ja-JP" sz="1200" dirty="0">
              <a:solidFill>
                <a:srgbClr val="0D0A0B"/>
              </a:solidFill>
              <a:ea typeface="Open Sans" panose="020B0606030504020204" pitchFamily="34" charset="0"/>
              <a:cs typeface="Open Sans" panose="020B0606030504020204" pitchFamily="34" charset="0"/>
            </a:endParaRPr>
          </a:p>
          <a:p>
            <a:endParaRPr lang="en-US" altLang="ja-JP" sz="1200" dirty="0">
              <a:solidFill>
                <a:srgbClr val="0D0A0B"/>
              </a:solidFill>
              <a:ea typeface="Open Sans" panose="020B0606030504020204" pitchFamily="34" charset="0"/>
              <a:cs typeface="Open Sans" panose="020B0606030504020204" pitchFamily="34" charset="0"/>
            </a:endParaRPr>
          </a:p>
          <a:p>
            <a:endParaRPr lang="en-US" sz="1200" dirty="0">
              <a:solidFill>
                <a:srgbClr val="000000"/>
              </a:solidFill>
              <a:latin typeface="Fujitsu Infinity Pro" panose="020B0604020202020204" charset="0"/>
              <a:cs typeface="Courier New" panose="02070309020205020404" pitchFamily="49" charset="0"/>
            </a:endParaRPr>
          </a:p>
          <a:p>
            <a:pPr marL="0" indent="0">
              <a:buNone/>
            </a:pPr>
            <a:endParaRPr lang="en-US" sz="1200" dirty="0">
              <a:solidFill>
                <a:srgbClr val="000000"/>
              </a:solidFill>
              <a:latin typeface="Courier New" panose="02070309020205020404" pitchFamily="49" charset="0"/>
              <a:cs typeface="Courier New" panose="02070309020205020404" pitchFamily="49" charset="0"/>
            </a:endParaRPr>
          </a:p>
          <a:p>
            <a:endParaRPr lang="en-IN" sz="1200" dirty="0">
              <a:solidFill>
                <a:srgbClr val="0D0A0B"/>
              </a:solidFill>
              <a:cs typeface="Arial" panose="020B0604020202020204" pitchFamily="34" charset="0"/>
            </a:endParaRPr>
          </a:p>
          <a:p>
            <a:endParaRPr lang="en-US" sz="1200" dirty="0">
              <a:solidFill>
                <a:srgbClr val="000000"/>
              </a:solidFill>
            </a:endParaRPr>
          </a:p>
        </p:txBody>
      </p:sp>
      <p:grpSp>
        <p:nvGrpSpPr>
          <p:cNvPr id="7" name="Group 6">
            <a:extLst>
              <a:ext uri="{FF2B5EF4-FFF2-40B4-BE49-F238E27FC236}">
                <a16:creationId xmlns:a16="http://schemas.microsoft.com/office/drawing/2014/main" id="{9D815B0A-7261-64C8-1D44-0446C0EB96E7}"/>
              </a:ext>
            </a:extLst>
          </p:cNvPr>
          <p:cNvGrpSpPr>
            <a:grpSpLocks noChangeAspect="1"/>
          </p:cNvGrpSpPr>
          <p:nvPr/>
        </p:nvGrpSpPr>
        <p:grpSpPr>
          <a:xfrm>
            <a:off x="7453332" y="834971"/>
            <a:ext cx="1458891" cy="1458891"/>
            <a:chOff x="7438261" y="779333"/>
            <a:chExt cx="1595567" cy="1595567"/>
          </a:xfrm>
        </p:grpSpPr>
        <p:sp>
          <p:nvSpPr>
            <p:cNvPr id="6" name="Oval 5">
              <a:extLst>
                <a:ext uri="{FF2B5EF4-FFF2-40B4-BE49-F238E27FC236}">
                  <a16:creationId xmlns:a16="http://schemas.microsoft.com/office/drawing/2014/main" id="{E057B949-1949-5EBF-3F1C-E02EE3E521AF}"/>
                </a:ext>
              </a:extLst>
            </p:cNvPr>
            <p:cNvSpPr>
              <a:spLocks noChangeAspect="1"/>
            </p:cNvSpPr>
            <p:nvPr/>
          </p:nvSpPr>
          <p:spPr>
            <a:xfrm>
              <a:off x="7438261" y="779333"/>
              <a:ext cx="1595567" cy="1595567"/>
            </a:xfrm>
            <a:prstGeom prst="ellipse">
              <a:avLst/>
            </a:prstGeom>
            <a:blipFill>
              <a:blip r:embed="rId2" cstate="hqprint">
                <a:alphaModFix amt="80000"/>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kumimoji="1" lang="en-US" sz="1600" dirty="0">
                <a:solidFill>
                  <a:schemeClr val="tx1"/>
                </a:solidFill>
                <a:latin typeface="Fujitsu Infinity Pro Bold" pitchFamily="2" charset="0"/>
              </a:endParaRPr>
            </a:p>
          </p:txBody>
        </p:sp>
        <p:pic>
          <p:nvPicPr>
            <p:cNvPr id="5" name="Graphic 4">
              <a:extLst>
                <a:ext uri="{FF2B5EF4-FFF2-40B4-BE49-F238E27FC236}">
                  <a16:creationId xmlns:a16="http://schemas.microsoft.com/office/drawing/2014/main" id="{5AF48F6C-C211-7ABB-A985-C64577B2872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64997" y="1097902"/>
              <a:ext cx="942095" cy="907629"/>
            </a:xfrm>
            <a:prstGeom prst="rect">
              <a:avLst/>
            </a:prstGeom>
          </p:spPr>
        </p:pic>
      </p:grpSp>
    </p:spTree>
    <p:extLst>
      <p:ext uri="{BB962C8B-B14F-4D97-AF65-F5344CB8AC3E}">
        <p14:creationId xmlns:p14="http://schemas.microsoft.com/office/powerpoint/2010/main" val="3266388992"/>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6B451-7030-DD33-FC77-3AFB234807AF}"/>
            </a:ext>
          </a:extLst>
        </p:cNvPr>
        <p:cNvGrpSpPr/>
        <p:nvPr/>
      </p:nvGrpSpPr>
      <p:grpSpPr>
        <a:xfrm>
          <a:off x="0" y="0"/>
          <a:ext cx="0" cy="0"/>
          <a:chOff x="0" y="0"/>
          <a:chExt cx="0" cy="0"/>
        </a:xfrm>
      </p:grpSpPr>
      <p:sp>
        <p:nvSpPr>
          <p:cNvPr id="6" name="Title 2">
            <a:extLst>
              <a:ext uri="{FF2B5EF4-FFF2-40B4-BE49-F238E27FC236}">
                <a16:creationId xmlns:a16="http://schemas.microsoft.com/office/drawing/2014/main" id="{ADA0D89D-EB09-8A9B-39E6-CBA35DCB1290}"/>
              </a:ext>
            </a:extLst>
          </p:cNvPr>
          <p:cNvSpPr txBox="1">
            <a:spLocks/>
          </p:cNvSpPr>
          <p:nvPr/>
        </p:nvSpPr>
        <p:spPr>
          <a:xfrm>
            <a:off x="189000" y="1655893"/>
            <a:ext cx="3417800" cy="807907"/>
          </a:xfrm>
          <a:prstGeom prst="rect">
            <a:avLst/>
          </a:prstGeom>
        </p:spPr>
        <p:txBody>
          <a:bodyPr vert="horz" wrap="square" lIns="0" tIns="0" rIns="0" bIns="0" rtlCol="0" anchor="ctr">
            <a:noAutofit/>
          </a:bodyPr>
          <a:lstStyle>
            <a:lvl1pPr algn="l" defTabSz="685783" rtl="0" eaLnBrk="1" latinLnBrk="0" hangingPunct="1">
              <a:lnSpc>
                <a:spcPct val="85000"/>
              </a:lnSpc>
              <a:spcBef>
                <a:spcPct val="0"/>
              </a:spcBef>
              <a:buNone/>
              <a:defRPr lang="en-US" sz="2100" b="0" kern="1200">
                <a:solidFill>
                  <a:schemeClr val="tx1"/>
                </a:solidFill>
                <a:latin typeface="Fujitsu Infinity Pro Bold" pitchFamily="2" charset="0"/>
                <a:ea typeface="+mj-ea"/>
                <a:cs typeface="+mj-cs"/>
              </a:defRPr>
            </a:lvl1pPr>
          </a:lstStyle>
          <a:p>
            <a:pPr>
              <a:lnSpc>
                <a:spcPct val="120000"/>
              </a:lnSpc>
            </a:pPr>
            <a:r>
              <a:rPr lang="en-US" sz="2400" dirty="0"/>
              <a:t>Logical Replication Architecture</a:t>
            </a:r>
          </a:p>
        </p:txBody>
      </p:sp>
      <p:sp>
        <p:nvSpPr>
          <p:cNvPr id="5" name="Title 4">
            <a:extLst>
              <a:ext uri="{FF2B5EF4-FFF2-40B4-BE49-F238E27FC236}">
                <a16:creationId xmlns:a16="http://schemas.microsoft.com/office/drawing/2014/main" id="{4F185F0B-CE74-7BAC-C921-8138D18C0364}"/>
              </a:ext>
            </a:extLst>
          </p:cNvPr>
          <p:cNvSpPr>
            <a:spLocks noGrp="1"/>
          </p:cNvSpPr>
          <p:nvPr>
            <p:ph type="ctrTitle"/>
          </p:nvPr>
        </p:nvSpPr>
        <p:spPr/>
        <p:txBody>
          <a:bodyPr/>
          <a:lstStyle/>
          <a:p>
            <a:r>
              <a:rPr lang="en-US" sz="4000" dirty="0"/>
              <a:t>Part 2</a:t>
            </a:r>
          </a:p>
        </p:txBody>
      </p:sp>
    </p:spTree>
    <p:extLst>
      <p:ext uri="{BB962C8B-B14F-4D97-AF65-F5344CB8AC3E}">
        <p14:creationId xmlns:p14="http://schemas.microsoft.com/office/powerpoint/2010/main" val="906736368"/>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D7CDB-76C4-57D8-B38F-5E6BE8B481E0}"/>
              </a:ext>
            </a:extLst>
          </p:cNvPr>
          <p:cNvSpPr>
            <a:spLocks noGrp="1"/>
          </p:cNvSpPr>
          <p:nvPr>
            <p:ph type="title"/>
          </p:nvPr>
        </p:nvSpPr>
        <p:spPr/>
        <p:txBody>
          <a:bodyPr/>
          <a:lstStyle/>
          <a:p>
            <a:r>
              <a:rPr lang="en-IN" dirty="0"/>
              <a:t>Architecture of Logical Replication</a:t>
            </a:r>
          </a:p>
        </p:txBody>
      </p:sp>
      <p:sp>
        <p:nvSpPr>
          <p:cNvPr id="8" name="Speech Bubble: Rectangle 7">
            <a:extLst>
              <a:ext uri="{FF2B5EF4-FFF2-40B4-BE49-F238E27FC236}">
                <a16:creationId xmlns:a16="http://schemas.microsoft.com/office/drawing/2014/main" id="{8373DAEE-7E59-888B-F1A0-A81065EA0B8F}"/>
              </a:ext>
            </a:extLst>
          </p:cNvPr>
          <p:cNvSpPr/>
          <p:nvPr/>
        </p:nvSpPr>
        <p:spPr>
          <a:xfrm>
            <a:off x="904876" y="1917317"/>
            <a:ext cx="1735280" cy="550245"/>
          </a:xfrm>
          <a:prstGeom prst="wedgeRectCallout">
            <a:avLst>
              <a:gd name="adj1" fmla="val 49436"/>
              <a:gd name="adj2" fmla="val -1477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36000" bIns="0" rtlCol="0" anchor="ctr"/>
          <a:lstStyle/>
          <a:p>
            <a:pPr>
              <a:lnSpc>
                <a:spcPct val="110000"/>
              </a:lnSpc>
            </a:pPr>
            <a:r>
              <a:rPr kumimoji="1" lang="en-IN" sz="1000" dirty="0">
                <a:solidFill>
                  <a:schemeClr val="bg1"/>
                </a:solidFill>
                <a:latin typeface="Courier New" panose="02070309020205020404" pitchFamily="49" charset="0"/>
                <a:cs typeface="Courier New" panose="02070309020205020404" pitchFamily="49" charset="0"/>
              </a:rPr>
              <a:t>CREATE PUBLICATION pub FOR TABLE users;</a:t>
            </a:r>
          </a:p>
        </p:txBody>
      </p:sp>
      <p:sp>
        <p:nvSpPr>
          <p:cNvPr id="4" name="Rectangle: Rounded Corners 3">
            <a:extLst>
              <a:ext uri="{FF2B5EF4-FFF2-40B4-BE49-F238E27FC236}">
                <a16:creationId xmlns:a16="http://schemas.microsoft.com/office/drawing/2014/main" id="{8FA3E4A8-AC45-4F48-F6B4-A4F9B4A70FAE}"/>
              </a:ext>
            </a:extLst>
          </p:cNvPr>
          <p:cNvSpPr/>
          <p:nvPr/>
        </p:nvSpPr>
        <p:spPr>
          <a:xfrm>
            <a:off x="2724593" y="1188000"/>
            <a:ext cx="1514601" cy="2304000"/>
          </a:xfrm>
          <a:prstGeom prst="roundRect">
            <a:avLst>
              <a:gd name="adj" fmla="val 0"/>
            </a:avLst>
          </a:prstGeom>
          <a:solidFill>
            <a:srgbClr val="F8F8F8"/>
          </a:solidFill>
          <a:ln w="3175" cap="flat" cmpd="sng" algn="ctr">
            <a:solidFill>
              <a:sysClr val="windowText" lastClr="000000"/>
            </a:solidFill>
            <a:prstDash val="solid"/>
            <a:miter lim="800000"/>
          </a:ln>
          <a:effectLst/>
        </p:spPr>
        <p:txBody>
          <a:bodyPr lIns="0" tIns="36000" rIns="0" bIns="0" rtlCol="0" anchor="t" anchorCtr="0"/>
          <a:lstStyle/>
          <a:p>
            <a:pPr algn="ctr" defTabSz="914400"/>
            <a:r>
              <a:rPr kumimoji="1" lang="en-IN" sz="1200" b="1" dirty="0"/>
              <a:t>Publisher node</a:t>
            </a:r>
          </a:p>
        </p:txBody>
      </p:sp>
      <p:sp>
        <p:nvSpPr>
          <p:cNvPr id="5" name="Rectangle: Rounded Corners 4">
            <a:extLst>
              <a:ext uri="{FF2B5EF4-FFF2-40B4-BE49-F238E27FC236}">
                <a16:creationId xmlns:a16="http://schemas.microsoft.com/office/drawing/2014/main" id="{89E9BA19-ED71-8A52-272F-F9A8FDE381FA}"/>
              </a:ext>
            </a:extLst>
          </p:cNvPr>
          <p:cNvSpPr/>
          <p:nvPr/>
        </p:nvSpPr>
        <p:spPr>
          <a:xfrm>
            <a:off x="4904808" y="1188000"/>
            <a:ext cx="1514601" cy="2304000"/>
          </a:xfrm>
          <a:prstGeom prst="roundRect">
            <a:avLst>
              <a:gd name="adj" fmla="val 0"/>
            </a:avLst>
          </a:prstGeom>
          <a:solidFill>
            <a:srgbClr val="F8F8F8"/>
          </a:solidFill>
          <a:ln w="3175" cap="flat" cmpd="sng" algn="ctr">
            <a:solidFill>
              <a:sysClr val="windowText" lastClr="000000"/>
            </a:solidFill>
            <a:prstDash val="solid"/>
            <a:miter lim="800000"/>
          </a:ln>
          <a:effectLst/>
        </p:spPr>
        <p:txBody>
          <a:bodyPr lIns="0" tIns="36000" rIns="0" bIns="0" rtlCol="0" anchor="t" anchorCtr="1"/>
          <a:lstStyle/>
          <a:p>
            <a:pPr algn="ctr" defTabSz="914400"/>
            <a:r>
              <a:rPr kumimoji="1" lang="en-IN" sz="1200" b="1" dirty="0"/>
              <a:t>Subscriber node</a:t>
            </a:r>
          </a:p>
        </p:txBody>
      </p:sp>
      <p:sp>
        <p:nvSpPr>
          <p:cNvPr id="6" name="Rectangle: Rounded Corners 5">
            <a:extLst>
              <a:ext uri="{FF2B5EF4-FFF2-40B4-BE49-F238E27FC236}">
                <a16:creationId xmlns:a16="http://schemas.microsoft.com/office/drawing/2014/main" id="{31AEF08D-AB1B-CA5E-9398-3031B7C9BD56}"/>
              </a:ext>
            </a:extLst>
          </p:cNvPr>
          <p:cNvSpPr/>
          <p:nvPr/>
        </p:nvSpPr>
        <p:spPr>
          <a:xfrm>
            <a:off x="2863595" y="1505539"/>
            <a:ext cx="1236596" cy="504000"/>
          </a:xfrm>
          <a:prstGeom prst="roundRect">
            <a:avLst>
              <a:gd name="adj" fmla="val 0"/>
            </a:avLst>
          </a:prstGeom>
          <a:solidFill>
            <a:srgbClr val="FFD800"/>
          </a:solidFill>
          <a:ln w="3175" cap="flat" cmpd="sng" algn="ctr">
            <a:solidFill>
              <a:sysClr val="windowText" lastClr="000000"/>
            </a:solidFill>
            <a:prstDash val="solid"/>
            <a:miter lim="800000"/>
          </a:ln>
          <a:effectLst/>
        </p:spPr>
        <p:txBody>
          <a:bodyPr lIns="0" tIns="0" rIns="0" bIns="0" rtlCol="0" anchor="ctr"/>
          <a:lstStyle/>
          <a:p>
            <a:pPr algn="ctr" defTabSz="457200">
              <a:lnSpc>
                <a:spcPct val="90000"/>
              </a:lnSpc>
            </a:pPr>
            <a:r>
              <a:rPr lang="en-IN" sz="1200" kern="0" dirty="0">
                <a:solidFill>
                  <a:prstClr val="black"/>
                </a:solidFill>
                <a:latin typeface="Fujitsu Infinity Pro" pitchFamily="2" charset="0"/>
              </a:rPr>
              <a:t>Logical Replication Launcher</a:t>
            </a:r>
          </a:p>
        </p:txBody>
      </p:sp>
      <p:sp>
        <p:nvSpPr>
          <p:cNvPr id="7" name="Rectangle: Rounded Corners 6">
            <a:extLst>
              <a:ext uri="{FF2B5EF4-FFF2-40B4-BE49-F238E27FC236}">
                <a16:creationId xmlns:a16="http://schemas.microsoft.com/office/drawing/2014/main" id="{565ED323-1101-270A-6ECF-CCDFD83178AE}"/>
              </a:ext>
            </a:extLst>
          </p:cNvPr>
          <p:cNvSpPr/>
          <p:nvPr/>
        </p:nvSpPr>
        <p:spPr>
          <a:xfrm>
            <a:off x="5043810" y="1505539"/>
            <a:ext cx="1236596" cy="504000"/>
          </a:xfrm>
          <a:prstGeom prst="roundRect">
            <a:avLst>
              <a:gd name="adj" fmla="val 0"/>
            </a:avLst>
          </a:prstGeom>
          <a:solidFill>
            <a:srgbClr val="FFD800"/>
          </a:solidFill>
          <a:ln w="3175" cap="flat" cmpd="sng" algn="ctr">
            <a:solidFill>
              <a:sysClr val="windowText" lastClr="000000"/>
            </a:solidFill>
            <a:prstDash val="solid"/>
            <a:miter lim="800000"/>
          </a:ln>
          <a:effectLst/>
        </p:spPr>
        <p:txBody>
          <a:bodyPr lIns="0" tIns="0" rIns="0" bIns="0" rtlCol="0" anchor="ctr"/>
          <a:lstStyle/>
          <a:p>
            <a:pPr algn="ctr" defTabSz="457200">
              <a:lnSpc>
                <a:spcPct val="90000"/>
              </a:lnSpc>
            </a:pPr>
            <a:r>
              <a:rPr lang="en-IN" sz="1200" kern="0" dirty="0">
                <a:solidFill>
                  <a:prstClr val="black"/>
                </a:solidFill>
                <a:latin typeface="Fujitsu Infinity Pro" pitchFamily="2" charset="0"/>
              </a:rPr>
              <a:t>Logical Replication Launcher</a:t>
            </a:r>
          </a:p>
        </p:txBody>
      </p:sp>
      <p:sp>
        <p:nvSpPr>
          <p:cNvPr id="9" name="Rectangle: Rounded Corners 8">
            <a:extLst>
              <a:ext uri="{FF2B5EF4-FFF2-40B4-BE49-F238E27FC236}">
                <a16:creationId xmlns:a16="http://schemas.microsoft.com/office/drawing/2014/main" id="{C83DF18F-1409-7983-8C1B-395C602104EC}"/>
              </a:ext>
            </a:extLst>
          </p:cNvPr>
          <p:cNvSpPr/>
          <p:nvPr/>
        </p:nvSpPr>
        <p:spPr>
          <a:xfrm>
            <a:off x="2905256" y="2143362"/>
            <a:ext cx="1155078" cy="319177"/>
          </a:xfrm>
          <a:prstGeom prst="roundRect">
            <a:avLst>
              <a:gd name="adj" fmla="val 0"/>
            </a:avLst>
          </a:prstGeom>
          <a:solidFill>
            <a:schemeClr val="accent6">
              <a:lumMod val="20000"/>
              <a:lumOff val="80000"/>
            </a:schemeClr>
          </a:solidFill>
          <a:ln w="3175" cap="flat" cmpd="sng" algn="ctr">
            <a:solidFill>
              <a:sysClr val="windowText" lastClr="000000"/>
            </a:solidFill>
            <a:prstDash val="solid"/>
            <a:miter lim="800000"/>
          </a:ln>
          <a:effectLst/>
        </p:spPr>
        <p:txBody>
          <a:bodyPr lIns="0" tIns="0" rIns="0" bIns="0" rtlCol="0" anchor="ctr"/>
          <a:lstStyle/>
          <a:p>
            <a:pPr algn="ctr" defTabSz="457200">
              <a:lnSpc>
                <a:spcPct val="90000"/>
              </a:lnSpc>
            </a:pPr>
            <a:r>
              <a:rPr lang="en-IN" sz="1200" kern="0" dirty="0">
                <a:solidFill>
                  <a:prstClr val="black"/>
                </a:solidFill>
                <a:latin typeface="Fujitsu Infinity Pro" pitchFamily="2" charset="0"/>
              </a:rPr>
              <a:t>Backend</a:t>
            </a:r>
          </a:p>
        </p:txBody>
      </p:sp>
      <p:sp>
        <p:nvSpPr>
          <p:cNvPr id="3" name="Speech Bubble: Rectangle 2">
            <a:extLst>
              <a:ext uri="{FF2B5EF4-FFF2-40B4-BE49-F238E27FC236}">
                <a16:creationId xmlns:a16="http://schemas.microsoft.com/office/drawing/2014/main" id="{8C4510E7-B4D4-3456-417B-7D96136AD824}"/>
              </a:ext>
            </a:extLst>
          </p:cNvPr>
          <p:cNvSpPr/>
          <p:nvPr/>
        </p:nvSpPr>
        <p:spPr>
          <a:xfrm>
            <a:off x="525780" y="2537460"/>
            <a:ext cx="2115749" cy="648000"/>
          </a:xfrm>
          <a:prstGeom prst="wedgeRectCallout">
            <a:avLst>
              <a:gd name="adj1" fmla="val 49566"/>
              <a:gd name="adj2" fmla="val -11256"/>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IN" sz="1000" dirty="0">
                <a:solidFill>
                  <a:schemeClr val="tx1"/>
                </a:solidFill>
              </a:rPr>
              <a:t>Publication-related metadata is populated in the catalog tables</a:t>
            </a:r>
          </a:p>
          <a:p>
            <a:pPr algn="ctr"/>
            <a:r>
              <a:rPr kumimoji="1" lang="en-IN" sz="1000" dirty="0">
                <a:solidFill>
                  <a:schemeClr val="tx1"/>
                </a:solidFill>
              </a:rPr>
              <a:t>pg_publication and pg_publication_rel</a:t>
            </a:r>
          </a:p>
        </p:txBody>
      </p:sp>
      <p:sp>
        <p:nvSpPr>
          <p:cNvPr id="15" name="Rectangle 14">
            <a:extLst>
              <a:ext uri="{FF2B5EF4-FFF2-40B4-BE49-F238E27FC236}">
                <a16:creationId xmlns:a16="http://schemas.microsoft.com/office/drawing/2014/main" id="{41860627-8C4D-1390-ACA2-092E092CFC86}"/>
              </a:ext>
            </a:extLst>
          </p:cNvPr>
          <p:cNvSpPr/>
          <p:nvPr/>
        </p:nvSpPr>
        <p:spPr>
          <a:xfrm>
            <a:off x="95249" y="3287938"/>
            <a:ext cx="2592000" cy="136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0" rtlCol="0" anchor="t" anchorCtr="0"/>
          <a:lstStyle/>
          <a:p>
            <a:pPr>
              <a:lnSpc>
                <a:spcPct val="110000"/>
              </a:lnSpc>
              <a:spcAft>
                <a:spcPts val="600"/>
              </a:spcAft>
            </a:pPr>
            <a:r>
              <a:rPr kumimoji="1" lang="en-IN" sz="700" dirty="0">
                <a:solidFill>
                  <a:schemeClr val="bg1"/>
                </a:solidFill>
                <a:latin typeface="Courier New" panose="02070309020205020404" pitchFamily="49" charset="0"/>
                <a:cs typeface="Courier New" panose="02070309020205020404" pitchFamily="49" charset="0"/>
              </a:rPr>
              <a:t>postgres=# SELECT oid, pubname </a:t>
            </a:r>
            <a:br>
              <a:rPr kumimoji="1" lang="en-IN" sz="700" dirty="0">
                <a:solidFill>
                  <a:schemeClr val="bg1"/>
                </a:solidFill>
                <a:latin typeface="Courier New" panose="02070309020205020404" pitchFamily="49" charset="0"/>
                <a:cs typeface="Courier New" panose="02070309020205020404" pitchFamily="49" charset="0"/>
              </a:rPr>
            </a:br>
            <a:r>
              <a:rPr kumimoji="1" lang="en-IN" sz="700" dirty="0">
                <a:solidFill>
                  <a:schemeClr val="bg1"/>
                </a:solidFill>
                <a:latin typeface="Courier New" panose="02070309020205020404" pitchFamily="49" charset="0"/>
                <a:cs typeface="Courier New" panose="02070309020205020404" pitchFamily="49" charset="0"/>
              </a:rPr>
              <a:t>postgres-# FROM pg_publication;</a:t>
            </a:r>
          </a:p>
          <a:p>
            <a:pPr>
              <a:lnSpc>
                <a:spcPct val="110000"/>
              </a:lnSpc>
            </a:pPr>
            <a:r>
              <a:rPr kumimoji="1" lang="en-IN" sz="700" dirty="0">
                <a:solidFill>
                  <a:schemeClr val="bg1"/>
                </a:solidFill>
                <a:latin typeface="Courier New" panose="02070309020205020404" pitchFamily="49" charset="0"/>
                <a:cs typeface="Courier New" panose="02070309020205020404" pitchFamily="49" charset="0"/>
              </a:rPr>
              <a:t>  oid  | pubname </a:t>
            </a:r>
          </a:p>
          <a:p>
            <a:pPr>
              <a:lnSpc>
                <a:spcPct val="110000"/>
              </a:lnSpc>
            </a:pPr>
            <a:r>
              <a:rPr kumimoji="1" lang="en-IN" sz="700" dirty="0">
                <a:solidFill>
                  <a:schemeClr val="bg1"/>
                </a:solidFill>
                <a:latin typeface="Courier New" panose="02070309020205020404" pitchFamily="49" charset="0"/>
                <a:cs typeface="Courier New" panose="02070309020205020404" pitchFamily="49" charset="0"/>
              </a:rPr>
              <a:t>-------+---------</a:t>
            </a:r>
          </a:p>
          <a:p>
            <a:pPr>
              <a:lnSpc>
                <a:spcPct val="110000"/>
              </a:lnSpc>
            </a:pPr>
            <a:r>
              <a:rPr kumimoji="1" lang="en-IN" sz="700" dirty="0">
                <a:solidFill>
                  <a:schemeClr val="bg1"/>
                </a:solidFill>
                <a:latin typeface="Courier New" panose="02070309020205020404" pitchFamily="49" charset="0"/>
                <a:cs typeface="Courier New" panose="02070309020205020404" pitchFamily="49" charset="0"/>
              </a:rPr>
              <a:t> 16398 | pub</a:t>
            </a:r>
          </a:p>
          <a:p>
            <a:pPr>
              <a:lnSpc>
                <a:spcPct val="110000"/>
              </a:lnSpc>
            </a:pPr>
            <a:endParaRPr kumimoji="1" lang="en-US" sz="700" dirty="0">
              <a:solidFill>
                <a:schemeClr val="bg1"/>
              </a:solidFill>
              <a:latin typeface="Courier New" panose="02070309020205020404" pitchFamily="49" charset="0"/>
              <a:cs typeface="Courier New" panose="02070309020205020404" pitchFamily="49" charset="0"/>
            </a:endParaRPr>
          </a:p>
          <a:p>
            <a:pPr>
              <a:lnSpc>
                <a:spcPct val="110000"/>
              </a:lnSpc>
            </a:pPr>
            <a:r>
              <a:rPr kumimoji="1" lang="en-US" sz="700" dirty="0">
                <a:solidFill>
                  <a:schemeClr val="bg1"/>
                </a:solidFill>
                <a:latin typeface="Courier New" panose="02070309020205020404" pitchFamily="49" charset="0"/>
                <a:cs typeface="Courier New" panose="02070309020205020404" pitchFamily="49" charset="0"/>
              </a:rPr>
              <a:t>postgres=# SELECT * FROM pg_publication_</a:t>
            </a:r>
            <a:r>
              <a:rPr kumimoji="1" lang="en-US" sz="700">
                <a:solidFill>
                  <a:schemeClr val="bg1"/>
                </a:solidFill>
                <a:latin typeface="Courier New" panose="02070309020205020404" pitchFamily="49" charset="0"/>
                <a:cs typeface="Courier New" panose="02070309020205020404" pitchFamily="49" charset="0"/>
              </a:rPr>
              <a:t>rel</a:t>
            </a:r>
            <a:r>
              <a:rPr kumimoji="1" lang="en-US" sz="700" dirty="0">
                <a:solidFill>
                  <a:schemeClr val="bg1"/>
                </a:solidFill>
                <a:latin typeface="Courier New" panose="02070309020205020404" pitchFamily="49" charset="0"/>
                <a:cs typeface="Courier New" panose="02070309020205020404" pitchFamily="49" charset="0"/>
              </a:rPr>
              <a:t>;</a:t>
            </a:r>
          </a:p>
          <a:p>
            <a:pPr>
              <a:lnSpc>
                <a:spcPct val="110000"/>
              </a:lnSpc>
            </a:pPr>
            <a:r>
              <a:rPr kumimoji="1" lang="en-US" sz="700" dirty="0">
                <a:solidFill>
                  <a:schemeClr val="bg1"/>
                </a:solidFill>
                <a:latin typeface="Courier New" panose="02070309020205020404" pitchFamily="49" charset="0"/>
                <a:cs typeface="Courier New" panose="02070309020205020404" pitchFamily="49" charset="0"/>
              </a:rPr>
              <a:t>  oid  | prpubid | prrelid | prqual | </a:t>
            </a:r>
            <a:r>
              <a:rPr kumimoji="1" lang="en-US" sz="700">
                <a:solidFill>
                  <a:schemeClr val="bg1"/>
                </a:solidFill>
                <a:latin typeface="Courier New" panose="02070309020205020404" pitchFamily="49" charset="0"/>
                <a:cs typeface="Courier New" panose="02070309020205020404" pitchFamily="49" charset="0"/>
              </a:rPr>
              <a:t>prattrs</a:t>
            </a:r>
            <a:r>
              <a:rPr kumimoji="1" lang="en-US" sz="700" dirty="0">
                <a:solidFill>
                  <a:schemeClr val="bg1"/>
                </a:solidFill>
                <a:latin typeface="Courier New" panose="02070309020205020404" pitchFamily="49" charset="0"/>
                <a:cs typeface="Courier New" panose="02070309020205020404" pitchFamily="49" charset="0"/>
              </a:rPr>
              <a:t> </a:t>
            </a:r>
          </a:p>
          <a:p>
            <a:pPr>
              <a:lnSpc>
                <a:spcPct val="110000"/>
              </a:lnSpc>
            </a:pPr>
            <a:r>
              <a:rPr kumimoji="1" lang="en-US" sz="700" dirty="0">
                <a:solidFill>
                  <a:schemeClr val="bg1"/>
                </a:solidFill>
                <a:latin typeface="Courier New" panose="02070309020205020404" pitchFamily="49" charset="0"/>
                <a:cs typeface="Courier New" panose="02070309020205020404" pitchFamily="49" charset="0"/>
              </a:rPr>
              <a:t>-------+---------+---------+--------+---------</a:t>
            </a:r>
          </a:p>
          <a:p>
            <a:pPr>
              <a:lnSpc>
                <a:spcPct val="110000"/>
              </a:lnSpc>
            </a:pPr>
            <a:r>
              <a:rPr kumimoji="1" lang="en-US" sz="700" dirty="0">
                <a:solidFill>
                  <a:schemeClr val="bg1"/>
                </a:solidFill>
                <a:latin typeface="Courier New" panose="02070309020205020404" pitchFamily="49" charset="0"/>
                <a:cs typeface="Courier New" panose="02070309020205020404" pitchFamily="49" charset="0"/>
              </a:rPr>
              <a:t> 16399 |   16398 |   16393 |        | </a:t>
            </a:r>
          </a:p>
        </p:txBody>
      </p:sp>
      <p:cxnSp>
        <p:nvCxnSpPr>
          <p:cNvPr id="37" name="Straight Arrow Connector 36">
            <a:extLst>
              <a:ext uri="{FF2B5EF4-FFF2-40B4-BE49-F238E27FC236}">
                <a16:creationId xmlns:a16="http://schemas.microsoft.com/office/drawing/2014/main" id="{6672DDB6-2F80-DBB9-3C31-84401BDE60A5}"/>
              </a:ext>
            </a:extLst>
          </p:cNvPr>
          <p:cNvCxnSpPr>
            <a:stCxn id="8" idx="3"/>
          </p:cNvCxnSpPr>
          <p:nvPr/>
        </p:nvCxnSpPr>
        <p:spPr>
          <a:xfrm flipV="1">
            <a:off x="2640156" y="2175879"/>
            <a:ext cx="22343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F1C6EF57-C520-B66D-7B06-0F1D3AA94275}"/>
              </a:ext>
            </a:extLst>
          </p:cNvPr>
          <p:cNvSpPr>
            <a:spLocks noChangeAspect="1"/>
          </p:cNvSpPr>
          <p:nvPr/>
        </p:nvSpPr>
        <p:spPr>
          <a:xfrm>
            <a:off x="6419409" y="60844"/>
            <a:ext cx="576000" cy="576000"/>
          </a:xfrm>
          <a:prstGeom prst="ellipse">
            <a:avLst/>
          </a:prstGeom>
          <a:blipFill>
            <a:blip r:embed="rId3">
              <a:alphaModFix/>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solidFill>
                  <a:schemeClr val="tx1"/>
                </a:solidFill>
              </a:rPr>
              <a:t>1/6</a:t>
            </a:r>
          </a:p>
        </p:txBody>
      </p:sp>
      <p:pic>
        <p:nvPicPr>
          <p:cNvPr id="39" name="Graphic 38">
            <a:extLst>
              <a:ext uri="{FF2B5EF4-FFF2-40B4-BE49-F238E27FC236}">
                <a16:creationId xmlns:a16="http://schemas.microsoft.com/office/drawing/2014/main" id="{394ECB9F-6493-1277-64D9-2EBFE6A9140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81767" y="74240"/>
            <a:ext cx="576000" cy="549208"/>
          </a:xfrm>
          <a:prstGeom prst="rect">
            <a:avLst/>
          </a:prstGeom>
        </p:spPr>
      </p:pic>
    </p:spTree>
    <p:extLst>
      <p:ext uri="{BB962C8B-B14F-4D97-AF65-F5344CB8AC3E}">
        <p14:creationId xmlns:p14="http://schemas.microsoft.com/office/powerpoint/2010/main" val="945691599"/>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6CAA1-B5CD-170F-DD97-56E72B24B6DD}"/>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01FC917-DAD9-B246-F0F4-11193221C10E}"/>
              </a:ext>
            </a:extLst>
          </p:cNvPr>
          <p:cNvSpPr/>
          <p:nvPr/>
        </p:nvSpPr>
        <p:spPr>
          <a:xfrm>
            <a:off x="2724593" y="1188000"/>
            <a:ext cx="1514601" cy="2304000"/>
          </a:xfrm>
          <a:prstGeom prst="roundRect">
            <a:avLst>
              <a:gd name="adj" fmla="val 0"/>
            </a:avLst>
          </a:prstGeom>
          <a:solidFill>
            <a:srgbClr val="F8F8F8"/>
          </a:solidFill>
          <a:ln w="3175" cap="flat" cmpd="sng" algn="ctr">
            <a:solidFill>
              <a:sysClr val="windowText" lastClr="000000"/>
            </a:solidFill>
            <a:prstDash val="solid"/>
            <a:miter lim="800000"/>
          </a:ln>
          <a:effectLst/>
        </p:spPr>
        <p:txBody>
          <a:bodyPr lIns="0" tIns="36000" rIns="0" bIns="0" rtlCol="0" anchor="t" anchorCtr="0"/>
          <a:lstStyle/>
          <a:p>
            <a:pPr algn="ctr" defTabSz="914400"/>
            <a:r>
              <a:rPr kumimoji="1" lang="en-IN" sz="1200" b="1" dirty="0"/>
              <a:t>Publisher node</a:t>
            </a:r>
          </a:p>
        </p:txBody>
      </p:sp>
      <p:sp>
        <p:nvSpPr>
          <p:cNvPr id="6" name="Rectangle: Rounded Corners 5">
            <a:extLst>
              <a:ext uri="{FF2B5EF4-FFF2-40B4-BE49-F238E27FC236}">
                <a16:creationId xmlns:a16="http://schemas.microsoft.com/office/drawing/2014/main" id="{18C06CBF-EBBA-808F-A90F-BF179DCE895A}"/>
              </a:ext>
            </a:extLst>
          </p:cNvPr>
          <p:cNvSpPr/>
          <p:nvPr/>
        </p:nvSpPr>
        <p:spPr>
          <a:xfrm>
            <a:off x="4904808" y="1188000"/>
            <a:ext cx="1514601" cy="2304000"/>
          </a:xfrm>
          <a:prstGeom prst="roundRect">
            <a:avLst>
              <a:gd name="adj" fmla="val 0"/>
            </a:avLst>
          </a:prstGeom>
          <a:solidFill>
            <a:srgbClr val="F8F8F8"/>
          </a:solidFill>
          <a:ln w="3175" cap="flat" cmpd="sng" algn="ctr">
            <a:solidFill>
              <a:sysClr val="windowText" lastClr="000000"/>
            </a:solidFill>
            <a:prstDash val="solid"/>
            <a:miter lim="800000"/>
          </a:ln>
          <a:effectLst/>
        </p:spPr>
        <p:txBody>
          <a:bodyPr lIns="0" tIns="36000" rIns="0" bIns="0" rtlCol="0" anchor="t" anchorCtr="1"/>
          <a:lstStyle/>
          <a:p>
            <a:pPr algn="ctr" defTabSz="914400"/>
            <a:r>
              <a:rPr kumimoji="1" lang="en-IN" sz="1200" b="1" dirty="0"/>
              <a:t>Subscriber node</a:t>
            </a:r>
          </a:p>
        </p:txBody>
      </p:sp>
      <p:sp>
        <p:nvSpPr>
          <p:cNvPr id="7" name="Rectangle: Rounded Corners 6">
            <a:extLst>
              <a:ext uri="{FF2B5EF4-FFF2-40B4-BE49-F238E27FC236}">
                <a16:creationId xmlns:a16="http://schemas.microsoft.com/office/drawing/2014/main" id="{F503BE0F-034A-543A-9E2F-2CE40598398F}"/>
              </a:ext>
            </a:extLst>
          </p:cNvPr>
          <p:cNvSpPr/>
          <p:nvPr/>
        </p:nvSpPr>
        <p:spPr>
          <a:xfrm>
            <a:off x="2863595" y="1505539"/>
            <a:ext cx="1236596" cy="504000"/>
          </a:xfrm>
          <a:prstGeom prst="roundRect">
            <a:avLst>
              <a:gd name="adj" fmla="val 0"/>
            </a:avLst>
          </a:prstGeom>
          <a:solidFill>
            <a:srgbClr val="FFD800"/>
          </a:solidFill>
          <a:ln w="3175" cap="flat" cmpd="sng" algn="ctr">
            <a:solidFill>
              <a:sysClr val="windowText" lastClr="000000"/>
            </a:solidFill>
            <a:prstDash val="solid"/>
            <a:miter lim="800000"/>
          </a:ln>
          <a:effectLst/>
        </p:spPr>
        <p:txBody>
          <a:bodyPr lIns="0" tIns="0" rIns="0" bIns="0" rtlCol="0" anchor="ctr"/>
          <a:lstStyle/>
          <a:p>
            <a:pPr algn="ctr" defTabSz="457200">
              <a:lnSpc>
                <a:spcPct val="90000"/>
              </a:lnSpc>
            </a:pPr>
            <a:r>
              <a:rPr lang="en-IN" sz="1200" kern="0" dirty="0">
                <a:solidFill>
                  <a:prstClr val="black"/>
                </a:solidFill>
                <a:latin typeface="Fujitsu Infinity Pro" pitchFamily="2" charset="0"/>
              </a:rPr>
              <a:t>Logical Replication Launcher</a:t>
            </a:r>
          </a:p>
        </p:txBody>
      </p:sp>
      <p:sp>
        <p:nvSpPr>
          <p:cNvPr id="8" name="Rectangle: Rounded Corners 7">
            <a:extLst>
              <a:ext uri="{FF2B5EF4-FFF2-40B4-BE49-F238E27FC236}">
                <a16:creationId xmlns:a16="http://schemas.microsoft.com/office/drawing/2014/main" id="{113F47EA-5B22-2C4C-4409-1C1DE482632B}"/>
              </a:ext>
            </a:extLst>
          </p:cNvPr>
          <p:cNvSpPr/>
          <p:nvPr/>
        </p:nvSpPr>
        <p:spPr>
          <a:xfrm>
            <a:off x="5043810" y="1505539"/>
            <a:ext cx="1236596" cy="504000"/>
          </a:xfrm>
          <a:prstGeom prst="roundRect">
            <a:avLst>
              <a:gd name="adj" fmla="val 0"/>
            </a:avLst>
          </a:prstGeom>
          <a:solidFill>
            <a:srgbClr val="FFD800"/>
          </a:solidFill>
          <a:ln w="3175" cap="flat" cmpd="sng" algn="ctr">
            <a:solidFill>
              <a:sysClr val="windowText" lastClr="000000"/>
            </a:solidFill>
            <a:prstDash val="solid"/>
            <a:miter lim="800000"/>
          </a:ln>
          <a:effectLst/>
        </p:spPr>
        <p:txBody>
          <a:bodyPr lIns="0" tIns="0" rIns="0" bIns="0" rtlCol="0" anchor="ctr"/>
          <a:lstStyle/>
          <a:p>
            <a:pPr algn="ctr" defTabSz="457200">
              <a:lnSpc>
                <a:spcPct val="90000"/>
              </a:lnSpc>
            </a:pPr>
            <a:r>
              <a:rPr lang="en-IN" sz="1200" kern="0" dirty="0">
                <a:solidFill>
                  <a:prstClr val="black"/>
                </a:solidFill>
                <a:latin typeface="Fujitsu Infinity Pro" pitchFamily="2" charset="0"/>
              </a:rPr>
              <a:t>Logical Replication Launcher</a:t>
            </a:r>
          </a:p>
        </p:txBody>
      </p:sp>
      <p:sp>
        <p:nvSpPr>
          <p:cNvPr id="19" name="Rectangle: Rounded Corners 18">
            <a:extLst>
              <a:ext uri="{FF2B5EF4-FFF2-40B4-BE49-F238E27FC236}">
                <a16:creationId xmlns:a16="http://schemas.microsoft.com/office/drawing/2014/main" id="{E3A2C610-5690-EF87-FEDE-6DAACE9FBF6A}"/>
              </a:ext>
            </a:extLst>
          </p:cNvPr>
          <p:cNvSpPr/>
          <p:nvPr/>
        </p:nvSpPr>
        <p:spPr>
          <a:xfrm>
            <a:off x="2905256" y="2143362"/>
            <a:ext cx="1155078" cy="319177"/>
          </a:xfrm>
          <a:prstGeom prst="roundRect">
            <a:avLst>
              <a:gd name="adj" fmla="val 0"/>
            </a:avLst>
          </a:prstGeom>
          <a:solidFill>
            <a:schemeClr val="accent6">
              <a:lumMod val="20000"/>
              <a:lumOff val="80000"/>
            </a:schemeClr>
          </a:solidFill>
          <a:ln w="3175" cap="flat" cmpd="sng" algn="ctr">
            <a:solidFill>
              <a:sysClr val="windowText" lastClr="000000"/>
            </a:solidFill>
            <a:prstDash val="solid"/>
            <a:miter lim="800000"/>
          </a:ln>
          <a:effectLst/>
        </p:spPr>
        <p:txBody>
          <a:bodyPr lIns="0" tIns="0" rIns="0" bIns="0" rtlCol="0" anchor="ctr"/>
          <a:lstStyle/>
          <a:p>
            <a:pPr algn="ctr" defTabSz="457200">
              <a:lnSpc>
                <a:spcPct val="90000"/>
              </a:lnSpc>
            </a:pPr>
            <a:r>
              <a:rPr lang="en-IN" sz="1200" kern="0" dirty="0">
                <a:solidFill>
                  <a:prstClr val="black"/>
                </a:solidFill>
                <a:latin typeface="Fujitsu Infinity Pro" pitchFamily="2" charset="0"/>
              </a:rPr>
              <a:t>Backend</a:t>
            </a:r>
          </a:p>
        </p:txBody>
      </p:sp>
      <p:sp>
        <p:nvSpPr>
          <p:cNvPr id="20" name="Rectangle: Rounded Corners 19">
            <a:extLst>
              <a:ext uri="{FF2B5EF4-FFF2-40B4-BE49-F238E27FC236}">
                <a16:creationId xmlns:a16="http://schemas.microsoft.com/office/drawing/2014/main" id="{021DB47C-3BDC-2948-2F50-E40220ED0C3C}"/>
              </a:ext>
            </a:extLst>
          </p:cNvPr>
          <p:cNvSpPr/>
          <p:nvPr/>
        </p:nvSpPr>
        <p:spPr>
          <a:xfrm>
            <a:off x="5084569" y="2143362"/>
            <a:ext cx="1155078" cy="319177"/>
          </a:xfrm>
          <a:prstGeom prst="roundRect">
            <a:avLst>
              <a:gd name="adj" fmla="val 0"/>
            </a:avLst>
          </a:prstGeom>
          <a:solidFill>
            <a:schemeClr val="accent6">
              <a:lumMod val="20000"/>
              <a:lumOff val="80000"/>
            </a:schemeClr>
          </a:solidFill>
          <a:ln w="3175" cap="flat" cmpd="sng" algn="ctr">
            <a:solidFill>
              <a:sysClr val="windowText" lastClr="000000"/>
            </a:solidFill>
            <a:prstDash val="solid"/>
            <a:miter lim="800000"/>
          </a:ln>
          <a:effectLst/>
        </p:spPr>
        <p:txBody>
          <a:bodyPr lIns="0" tIns="0" rIns="0" bIns="0" rtlCol="0" anchor="ctr"/>
          <a:lstStyle/>
          <a:p>
            <a:pPr algn="ctr" defTabSz="457200">
              <a:lnSpc>
                <a:spcPct val="90000"/>
              </a:lnSpc>
            </a:pPr>
            <a:r>
              <a:rPr lang="en-IN" sz="1200" kern="0" dirty="0">
                <a:solidFill>
                  <a:prstClr val="black"/>
                </a:solidFill>
                <a:latin typeface="Fujitsu Infinity Pro" pitchFamily="2" charset="0"/>
              </a:rPr>
              <a:t>Backend</a:t>
            </a:r>
          </a:p>
        </p:txBody>
      </p:sp>
      <p:cxnSp>
        <p:nvCxnSpPr>
          <p:cNvPr id="28" name="Straight Arrow Connector 27">
            <a:extLst>
              <a:ext uri="{FF2B5EF4-FFF2-40B4-BE49-F238E27FC236}">
                <a16:creationId xmlns:a16="http://schemas.microsoft.com/office/drawing/2014/main" id="{137D0D05-6056-FC45-0630-C2654126BAF3}"/>
              </a:ext>
            </a:extLst>
          </p:cNvPr>
          <p:cNvCxnSpPr>
            <a:cxnSpLocks/>
          </p:cNvCxnSpPr>
          <p:nvPr/>
        </p:nvCxnSpPr>
        <p:spPr>
          <a:xfrm flipH="1" flipV="1">
            <a:off x="4327825" y="2302950"/>
            <a:ext cx="43520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ACD5D996-C1D5-0C38-57E8-37CE4C73CAB5}"/>
              </a:ext>
            </a:extLst>
          </p:cNvPr>
          <p:cNvSpPr txBox="1"/>
          <p:nvPr/>
        </p:nvSpPr>
        <p:spPr>
          <a:xfrm>
            <a:off x="4198785" y="2382960"/>
            <a:ext cx="746433" cy="396000"/>
          </a:xfrm>
          <a:prstGeom prst="rect">
            <a:avLst/>
          </a:prstGeom>
          <a:noFill/>
        </p:spPr>
        <p:txBody>
          <a:bodyPr wrap="square" lIns="0" tIns="0" rIns="0" bIns="0" rtlCol="0" anchor="t" anchorCtr="0">
            <a:noAutofit/>
          </a:bodyPr>
          <a:lstStyle/>
          <a:p>
            <a:pPr algn="ctr">
              <a:lnSpc>
                <a:spcPct val="90000"/>
              </a:lnSpc>
            </a:pPr>
            <a:r>
              <a:rPr kumimoji="1" lang="en-IN" sz="1000" dirty="0">
                <a:latin typeface="Fujitsu Infinity Pro" panose="020B0604020202020204" charset="0"/>
                <a:cs typeface="Courier New" panose="02070309020205020404" pitchFamily="49" charset="0"/>
              </a:rPr>
              <a:t>Create Replication Slot</a:t>
            </a:r>
          </a:p>
        </p:txBody>
      </p:sp>
      <p:sp>
        <p:nvSpPr>
          <p:cNvPr id="2" name="Title 1">
            <a:extLst>
              <a:ext uri="{FF2B5EF4-FFF2-40B4-BE49-F238E27FC236}">
                <a16:creationId xmlns:a16="http://schemas.microsoft.com/office/drawing/2014/main" id="{1A854365-5AB2-229C-A76D-C48095210C5C}"/>
              </a:ext>
            </a:extLst>
          </p:cNvPr>
          <p:cNvSpPr>
            <a:spLocks noGrp="1"/>
          </p:cNvSpPr>
          <p:nvPr>
            <p:ph type="title"/>
          </p:nvPr>
        </p:nvSpPr>
        <p:spPr/>
        <p:txBody>
          <a:bodyPr/>
          <a:lstStyle/>
          <a:p>
            <a:r>
              <a:rPr lang="en-IN" dirty="0"/>
              <a:t>Architecture of Logical Replication</a:t>
            </a:r>
          </a:p>
        </p:txBody>
      </p:sp>
      <p:sp>
        <p:nvSpPr>
          <p:cNvPr id="38" name="Rectangle 37">
            <a:extLst>
              <a:ext uri="{FF2B5EF4-FFF2-40B4-BE49-F238E27FC236}">
                <a16:creationId xmlns:a16="http://schemas.microsoft.com/office/drawing/2014/main" id="{3745994A-15DF-62F7-1600-1C3DF0F92BF6}"/>
              </a:ext>
            </a:extLst>
          </p:cNvPr>
          <p:cNvSpPr/>
          <p:nvPr/>
        </p:nvSpPr>
        <p:spPr>
          <a:xfrm>
            <a:off x="6419410" y="3445050"/>
            <a:ext cx="2664168" cy="154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0" rtlCol="0" anchor="t" anchorCtr="0"/>
          <a:lstStyle/>
          <a:p>
            <a:pPr>
              <a:lnSpc>
                <a:spcPct val="120000"/>
              </a:lnSpc>
            </a:pPr>
            <a:r>
              <a:rPr kumimoji="1" lang="en-IN" sz="700" dirty="0">
                <a:solidFill>
                  <a:schemeClr val="bg1"/>
                </a:solidFill>
                <a:latin typeface="Courier New" panose="02070309020205020404" pitchFamily="49" charset="0"/>
                <a:cs typeface="Courier New" panose="02070309020205020404" pitchFamily="49" charset="0"/>
              </a:rPr>
              <a:t>postgres=# SELECT oid, subname, subpublications</a:t>
            </a:r>
          </a:p>
          <a:p>
            <a:pPr>
              <a:lnSpc>
                <a:spcPct val="120000"/>
              </a:lnSpc>
              <a:spcAft>
                <a:spcPts val="600"/>
              </a:spcAft>
            </a:pPr>
            <a:r>
              <a:rPr kumimoji="1" lang="en-IN" sz="700" dirty="0">
                <a:solidFill>
                  <a:schemeClr val="bg1"/>
                </a:solidFill>
                <a:latin typeface="Courier New" panose="02070309020205020404" pitchFamily="49" charset="0"/>
                <a:cs typeface="Courier New" panose="02070309020205020404" pitchFamily="49" charset="0"/>
              </a:rPr>
              <a:t>postgres-# FROM pg_subscription;</a:t>
            </a:r>
          </a:p>
          <a:p>
            <a:pPr>
              <a:lnSpc>
                <a:spcPct val="120000"/>
              </a:lnSpc>
            </a:pPr>
            <a:r>
              <a:rPr kumimoji="1" lang="en-IN" sz="700" dirty="0">
                <a:solidFill>
                  <a:schemeClr val="bg1"/>
                </a:solidFill>
                <a:latin typeface="Courier New" panose="02070309020205020404" pitchFamily="49" charset="0"/>
                <a:cs typeface="Courier New" panose="02070309020205020404" pitchFamily="49" charset="0"/>
              </a:rPr>
              <a:t>  oid  | subname | subpublications </a:t>
            </a:r>
          </a:p>
          <a:p>
            <a:pPr>
              <a:lnSpc>
                <a:spcPct val="120000"/>
              </a:lnSpc>
            </a:pPr>
            <a:r>
              <a:rPr kumimoji="1" lang="en-IN" sz="700" dirty="0">
                <a:solidFill>
                  <a:schemeClr val="bg1"/>
                </a:solidFill>
                <a:latin typeface="Courier New" panose="02070309020205020404" pitchFamily="49" charset="0"/>
                <a:cs typeface="Courier New" panose="02070309020205020404" pitchFamily="49" charset="0"/>
              </a:rPr>
              <a:t>-------+---------+-----------------</a:t>
            </a:r>
          </a:p>
          <a:p>
            <a:pPr>
              <a:lnSpc>
                <a:spcPct val="120000"/>
              </a:lnSpc>
            </a:pPr>
            <a:r>
              <a:rPr kumimoji="1" lang="en-IN" sz="700" dirty="0">
                <a:solidFill>
                  <a:schemeClr val="bg1"/>
                </a:solidFill>
                <a:latin typeface="Courier New" panose="02070309020205020404" pitchFamily="49" charset="0"/>
                <a:cs typeface="Courier New" panose="02070309020205020404" pitchFamily="49" charset="0"/>
              </a:rPr>
              <a:t> 16395 | sub     | {pub}</a:t>
            </a:r>
          </a:p>
          <a:p>
            <a:pPr>
              <a:lnSpc>
                <a:spcPct val="120000"/>
              </a:lnSpc>
            </a:pPr>
            <a:endParaRPr kumimoji="1" lang="en-IN" sz="700" dirty="0">
              <a:solidFill>
                <a:schemeClr val="bg1"/>
              </a:solidFill>
              <a:latin typeface="Courier New" panose="02070309020205020404" pitchFamily="49" charset="0"/>
              <a:cs typeface="Courier New" panose="02070309020205020404" pitchFamily="49" charset="0"/>
            </a:endParaRPr>
          </a:p>
          <a:p>
            <a:pPr>
              <a:lnSpc>
                <a:spcPct val="120000"/>
              </a:lnSpc>
              <a:spcAft>
                <a:spcPts val="600"/>
              </a:spcAft>
            </a:pPr>
            <a:r>
              <a:rPr kumimoji="1" lang="en-US" sz="700" dirty="0">
                <a:solidFill>
                  <a:schemeClr val="bg1"/>
                </a:solidFill>
                <a:latin typeface="Courier New" panose="02070309020205020404" pitchFamily="49" charset="0"/>
                <a:cs typeface="Courier New" panose="02070309020205020404" pitchFamily="49" charset="0"/>
              </a:rPr>
              <a:t>postgres=# SELECT * FROM pg_subscription_</a:t>
            </a:r>
            <a:r>
              <a:rPr kumimoji="1" lang="en-US" sz="700">
                <a:solidFill>
                  <a:schemeClr val="bg1"/>
                </a:solidFill>
                <a:latin typeface="Courier New" panose="02070309020205020404" pitchFamily="49" charset="0"/>
                <a:cs typeface="Courier New" panose="02070309020205020404" pitchFamily="49" charset="0"/>
              </a:rPr>
              <a:t>rel</a:t>
            </a:r>
            <a:r>
              <a:rPr kumimoji="1" lang="en-US" sz="700" dirty="0">
                <a:solidFill>
                  <a:schemeClr val="bg1"/>
                </a:solidFill>
                <a:latin typeface="Courier New" panose="02070309020205020404" pitchFamily="49" charset="0"/>
                <a:cs typeface="Courier New" panose="02070309020205020404" pitchFamily="49" charset="0"/>
              </a:rPr>
              <a:t>;</a:t>
            </a:r>
          </a:p>
          <a:p>
            <a:pPr>
              <a:lnSpc>
                <a:spcPct val="120000"/>
              </a:lnSpc>
            </a:pPr>
            <a:r>
              <a:rPr kumimoji="1" lang="en-US" sz="700" dirty="0">
                <a:solidFill>
                  <a:schemeClr val="bg1"/>
                </a:solidFill>
                <a:latin typeface="Courier New" panose="02070309020205020404" pitchFamily="49" charset="0"/>
                <a:cs typeface="Courier New" panose="02070309020205020404" pitchFamily="49" charset="0"/>
              </a:rPr>
              <a:t> srsubid | srrelid | srsubstate | </a:t>
            </a:r>
            <a:r>
              <a:rPr kumimoji="1" lang="en-US" sz="700">
                <a:solidFill>
                  <a:schemeClr val="bg1"/>
                </a:solidFill>
                <a:latin typeface="Courier New" panose="02070309020205020404" pitchFamily="49" charset="0"/>
                <a:cs typeface="Courier New" panose="02070309020205020404" pitchFamily="49" charset="0"/>
              </a:rPr>
              <a:t>srsublsn</a:t>
            </a:r>
            <a:r>
              <a:rPr kumimoji="1" lang="en-US" sz="700" dirty="0">
                <a:solidFill>
                  <a:schemeClr val="bg1"/>
                </a:solidFill>
                <a:latin typeface="Courier New" panose="02070309020205020404" pitchFamily="49" charset="0"/>
                <a:cs typeface="Courier New" panose="02070309020205020404" pitchFamily="49" charset="0"/>
              </a:rPr>
              <a:t> </a:t>
            </a:r>
          </a:p>
          <a:p>
            <a:pPr>
              <a:lnSpc>
                <a:spcPct val="120000"/>
              </a:lnSpc>
            </a:pPr>
            <a:r>
              <a:rPr kumimoji="1" lang="en-US" sz="700" dirty="0">
                <a:solidFill>
                  <a:schemeClr val="bg1"/>
                </a:solidFill>
                <a:latin typeface="Courier New" panose="02070309020205020404" pitchFamily="49" charset="0"/>
                <a:cs typeface="Courier New" panose="02070309020205020404" pitchFamily="49" charset="0"/>
              </a:rPr>
              <a:t>---------+---------+------------+----------</a:t>
            </a:r>
          </a:p>
          <a:p>
            <a:pPr>
              <a:lnSpc>
                <a:spcPct val="120000"/>
              </a:lnSpc>
            </a:pPr>
            <a:r>
              <a:rPr kumimoji="1" lang="en-US" sz="700" dirty="0">
                <a:solidFill>
                  <a:schemeClr val="bg1"/>
                </a:solidFill>
                <a:latin typeface="Courier New" panose="02070309020205020404" pitchFamily="49" charset="0"/>
                <a:cs typeface="Courier New" panose="02070309020205020404" pitchFamily="49" charset="0"/>
              </a:rPr>
              <a:t>   16395 |   16390 | i          | </a:t>
            </a:r>
          </a:p>
        </p:txBody>
      </p:sp>
      <p:sp>
        <p:nvSpPr>
          <p:cNvPr id="4" name="Oval 3">
            <a:extLst>
              <a:ext uri="{FF2B5EF4-FFF2-40B4-BE49-F238E27FC236}">
                <a16:creationId xmlns:a16="http://schemas.microsoft.com/office/drawing/2014/main" id="{3F976158-42AF-74A5-E0DB-5CEF5663AC7E}"/>
              </a:ext>
            </a:extLst>
          </p:cNvPr>
          <p:cNvSpPr>
            <a:spLocks noChangeAspect="1"/>
          </p:cNvSpPr>
          <p:nvPr/>
        </p:nvSpPr>
        <p:spPr>
          <a:xfrm>
            <a:off x="6419409" y="60844"/>
            <a:ext cx="576000" cy="576000"/>
          </a:xfrm>
          <a:prstGeom prst="ellipse">
            <a:avLst/>
          </a:prstGeom>
          <a:blipFill>
            <a:blip r:embed="rId2">
              <a:alphaModFix/>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solidFill>
                  <a:schemeClr val="tx1"/>
                </a:solidFill>
              </a:rPr>
              <a:t>2/6</a:t>
            </a:r>
          </a:p>
        </p:txBody>
      </p:sp>
      <p:sp>
        <p:nvSpPr>
          <p:cNvPr id="23" name="Rectangle 22">
            <a:extLst>
              <a:ext uri="{FF2B5EF4-FFF2-40B4-BE49-F238E27FC236}">
                <a16:creationId xmlns:a16="http://schemas.microsoft.com/office/drawing/2014/main" id="{97E2D367-B890-44F9-DE37-1242AF12ACE8}"/>
              </a:ext>
            </a:extLst>
          </p:cNvPr>
          <p:cNvSpPr/>
          <p:nvPr/>
        </p:nvSpPr>
        <p:spPr>
          <a:xfrm>
            <a:off x="95249" y="3287938"/>
            <a:ext cx="2592000" cy="83448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0" rtlCol="0" anchor="t" anchorCtr="0"/>
          <a:lstStyle/>
          <a:p>
            <a:pPr>
              <a:lnSpc>
                <a:spcPct val="120000"/>
              </a:lnSpc>
            </a:pPr>
            <a:r>
              <a:rPr kumimoji="1" lang="en-IN" sz="700" dirty="0">
                <a:solidFill>
                  <a:schemeClr val="bg1"/>
                </a:solidFill>
                <a:latin typeface="Courier New" panose="02070309020205020404" pitchFamily="49" charset="0"/>
                <a:cs typeface="Courier New" panose="02070309020205020404" pitchFamily="49" charset="0"/>
              </a:rPr>
              <a:t>postgres=# SELECT slot_name, plugin, slot_type</a:t>
            </a:r>
          </a:p>
          <a:p>
            <a:pPr>
              <a:lnSpc>
                <a:spcPct val="120000"/>
              </a:lnSpc>
              <a:spcAft>
                <a:spcPts val="600"/>
              </a:spcAft>
            </a:pPr>
            <a:r>
              <a:rPr kumimoji="1" lang="en-IN" sz="700" dirty="0">
                <a:solidFill>
                  <a:schemeClr val="bg1"/>
                </a:solidFill>
                <a:latin typeface="Courier New" panose="02070309020205020404" pitchFamily="49" charset="0"/>
                <a:cs typeface="Courier New" panose="02070309020205020404" pitchFamily="49" charset="0"/>
              </a:rPr>
              <a:t>postgres-# FROM pg_replication_slots;</a:t>
            </a:r>
          </a:p>
          <a:p>
            <a:pPr>
              <a:lnSpc>
                <a:spcPct val="120000"/>
              </a:lnSpc>
            </a:pPr>
            <a:r>
              <a:rPr kumimoji="1" lang="en-IN" sz="700" dirty="0">
                <a:solidFill>
                  <a:schemeClr val="bg1"/>
                </a:solidFill>
                <a:latin typeface="Courier New" panose="02070309020205020404" pitchFamily="49" charset="0"/>
                <a:cs typeface="Courier New" panose="02070309020205020404" pitchFamily="49" charset="0"/>
              </a:rPr>
              <a:t> slot_name |  plugin  | slot_type </a:t>
            </a:r>
          </a:p>
          <a:p>
            <a:pPr>
              <a:lnSpc>
                <a:spcPct val="120000"/>
              </a:lnSpc>
            </a:pPr>
            <a:r>
              <a:rPr kumimoji="1" lang="en-IN" sz="700" dirty="0">
                <a:solidFill>
                  <a:schemeClr val="bg1"/>
                </a:solidFill>
                <a:latin typeface="Courier New" panose="02070309020205020404" pitchFamily="49" charset="0"/>
                <a:cs typeface="Courier New" panose="02070309020205020404" pitchFamily="49" charset="0"/>
              </a:rPr>
              <a:t>-----------+----------+-----------</a:t>
            </a:r>
          </a:p>
          <a:p>
            <a:pPr>
              <a:lnSpc>
                <a:spcPct val="120000"/>
              </a:lnSpc>
            </a:pPr>
            <a:r>
              <a:rPr kumimoji="1" lang="en-IN" sz="700" dirty="0">
                <a:solidFill>
                  <a:schemeClr val="bg1"/>
                </a:solidFill>
                <a:latin typeface="Courier New" panose="02070309020205020404" pitchFamily="49" charset="0"/>
                <a:cs typeface="Courier New" panose="02070309020205020404" pitchFamily="49" charset="0"/>
              </a:rPr>
              <a:t> sub       | pgoutput | logical</a:t>
            </a:r>
          </a:p>
        </p:txBody>
      </p:sp>
      <p:sp>
        <p:nvSpPr>
          <p:cNvPr id="24" name="Speech Bubble: Rectangle 23">
            <a:extLst>
              <a:ext uri="{FF2B5EF4-FFF2-40B4-BE49-F238E27FC236}">
                <a16:creationId xmlns:a16="http://schemas.microsoft.com/office/drawing/2014/main" id="{F6FC838F-5A20-84D4-7FD0-DAEFD548974A}"/>
              </a:ext>
            </a:extLst>
          </p:cNvPr>
          <p:cNvSpPr/>
          <p:nvPr/>
        </p:nvSpPr>
        <p:spPr>
          <a:xfrm>
            <a:off x="6545930" y="1705541"/>
            <a:ext cx="1894198" cy="550245"/>
          </a:xfrm>
          <a:prstGeom prst="wedgeRectCallout">
            <a:avLst>
              <a:gd name="adj1" fmla="val 49436"/>
              <a:gd name="adj2" fmla="val -14777"/>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36000" bIns="0" rtlCol="0" anchor="ctr"/>
          <a:lstStyle/>
          <a:p>
            <a:pPr>
              <a:lnSpc>
                <a:spcPct val="110000"/>
              </a:lnSpc>
            </a:pPr>
            <a:r>
              <a:rPr kumimoji="1" lang="en-IN" sz="1000" dirty="0">
                <a:solidFill>
                  <a:schemeClr val="bg1"/>
                </a:solidFill>
                <a:latin typeface="Courier New" panose="02070309020205020404" pitchFamily="49" charset="0"/>
                <a:cs typeface="Courier New" panose="02070309020205020404" pitchFamily="49" charset="0"/>
              </a:rPr>
              <a:t>CREATE SUBSCRIPTION sub</a:t>
            </a:r>
            <a:br>
              <a:rPr kumimoji="1" lang="en-IN" sz="1000" dirty="0">
                <a:solidFill>
                  <a:schemeClr val="bg1"/>
                </a:solidFill>
                <a:latin typeface="Courier New" panose="02070309020205020404" pitchFamily="49" charset="0"/>
                <a:cs typeface="Courier New" panose="02070309020205020404" pitchFamily="49" charset="0"/>
              </a:rPr>
            </a:br>
            <a:r>
              <a:rPr kumimoji="1" lang="en-IN" sz="1000" dirty="0">
                <a:solidFill>
                  <a:schemeClr val="bg1"/>
                </a:solidFill>
                <a:latin typeface="Courier New" panose="02070309020205020404" pitchFamily="49" charset="0"/>
                <a:cs typeface="Courier New" panose="02070309020205020404" pitchFamily="49" charset="0"/>
              </a:rPr>
              <a:t>'connection_str' PUBLICATION pub;</a:t>
            </a:r>
          </a:p>
        </p:txBody>
      </p:sp>
      <p:cxnSp>
        <p:nvCxnSpPr>
          <p:cNvPr id="26" name="Straight Arrow Connector 25">
            <a:extLst>
              <a:ext uri="{FF2B5EF4-FFF2-40B4-BE49-F238E27FC236}">
                <a16:creationId xmlns:a16="http://schemas.microsoft.com/office/drawing/2014/main" id="{DF4FB8CC-6C08-CA0F-9B0E-930C67B714AC}"/>
              </a:ext>
            </a:extLst>
          </p:cNvPr>
          <p:cNvCxnSpPr>
            <a:cxnSpLocks/>
          </p:cNvCxnSpPr>
          <p:nvPr/>
        </p:nvCxnSpPr>
        <p:spPr>
          <a:xfrm flipH="1" flipV="1">
            <a:off x="6239647" y="2175879"/>
            <a:ext cx="22343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2" name="Graphic 31">
            <a:extLst>
              <a:ext uri="{FF2B5EF4-FFF2-40B4-BE49-F238E27FC236}">
                <a16:creationId xmlns:a16="http://schemas.microsoft.com/office/drawing/2014/main" id="{0D2FC05E-80D9-E5F9-11BF-D2D3896B42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81767" y="74240"/>
            <a:ext cx="576000" cy="549208"/>
          </a:xfrm>
          <a:prstGeom prst="rect">
            <a:avLst/>
          </a:prstGeom>
        </p:spPr>
      </p:pic>
      <p:sp>
        <p:nvSpPr>
          <p:cNvPr id="9" name="Speech Bubble: Rectangle 8">
            <a:extLst>
              <a:ext uri="{FF2B5EF4-FFF2-40B4-BE49-F238E27FC236}">
                <a16:creationId xmlns:a16="http://schemas.microsoft.com/office/drawing/2014/main" id="{063B0ECB-C370-563F-FCC3-987FE3BE79CF}"/>
              </a:ext>
            </a:extLst>
          </p:cNvPr>
          <p:cNvSpPr/>
          <p:nvPr/>
        </p:nvSpPr>
        <p:spPr>
          <a:xfrm>
            <a:off x="6545930" y="2307221"/>
            <a:ext cx="2376000" cy="1080000"/>
          </a:xfrm>
          <a:prstGeom prst="wedgeRectCallout">
            <a:avLst>
              <a:gd name="adj1" fmla="val -50010"/>
              <a:gd name="adj2" fmla="val -10146"/>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0" rtlCol="0" anchor="t" anchorCtr="0"/>
          <a:lstStyle/>
          <a:p>
            <a:pPr>
              <a:spcAft>
                <a:spcPts val="600"/>
              </a:spcAft>
            </a:pPr>
            <a:r>
              <a:rPr kumimoji="1" lang="en-IN" sz="1000" dirty="0">
                <a:solidFill>
                  <a:schemeClr val="tx1"/>
                </a:solidFill>
              </a:rPr>
              <a:t>Subscription-related metadata is  populated in the catalog tables pg_subscription and pg_subscription_rel.</a:t>
            </a:r>
          </a:p>
          <a:p>
            <a:pPr>
              <a:spcAft>
                <a:spcPts val="600"/>
              </a:spcAft>
            </a:pPr>
            <a:r>
              <a:rPr kumimoji="1" lang="en-IN" sz="1000" dirty="0">
                <a:solidFill>
                  <a:schemeClr val="tx1"/>
                </a:solidFill>
              </a:rPr>
              <a:t>It connects with the publisher and creates a replication slot on publisher</a:t>
            </a:r>
          </a:p>
        </p:txBody>
      </p:sp>
    </p:spTree>
    <p:extLst>
      <p:ext uri="{BB962C8B-B14F-4D97-AF65-F5344CB8AC3E}">
        <p14:creationId xmlns:p14="http://schemas.microsoft.com/office/powerpoint/2010/main" val="214073540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948D1D-FA06-F77A-6ABA-D1078645F1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8E14F4-7D52-0EC8-CF65-FEF8FE159CBF}"/>
              </a:ext>
            </a:extLst>
          </p:cNvPr>
          <p:cNvSpPr>
            <a:spLocks noGrp="1"/>
          </p:cNvSpPr>
          <p:nvPr>
            <p:ph type="title"/>
          </p:nvPr>
        </p:nvSpPr>
        <p:spPr/>
        <p:txBody>
          <a:bodyPr/>
          <a:lstStyle/>
          <a:p>
            <a:r>
              <a:rPr lang="en-IN" dirty="0"/>
              <a:t>Architecture of Logical Replication</a:t>
            </a:r>
          </a:p>
        </p:txBody>
      </p:sp>
      <p:sp>
        <p:nvSpPr>
          <p:cNvPr id="9" name="Speech Bubble: Rectangle 8">
            <a:extLst>
              <a:ext uri="{FF2B5EF4-FFF2-40B4-BE49-F238E27FC236}">
                <a16:creationId xmlns:a16="http://schemas.microsoft.com/office/drawing/2014/main" id="{90A44827-F504-735A-9069-F22AA7950862}"/>
              </a:ext>
            </a:extLst>
          </p:cNvPr>
          <p:cNvSpPr/>
          <p:nvPr/>
        </p:nvSpPr>
        <p:spPr>
          <a:xfrm>
            <a:off x="6627804" y="1144468"/>
            <a:ext cx="2088000" cy="1116000"/>
          </a:xfrm>
          <a:prstGeom prst="wedgeRectCallout">
            <a:avLst>
              <a:gd name="adj1" fmla="val -48916"/>
              <a:gd name="adj2" fmla="val -8669"/>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0" rtlCol="0" anchor="t" anchorCtr="0"/>
          <a:lstStyle/>
          <a:p>
            <a:pPr>
              <a:spcAft>
                <a:spcPts val="600"/>
              </a:spcAft>
            </a:pPr>
            <a:r>
              <a:rPr kumimoji="1" lang="en-IN" sz="1000" dirty="0">
                <a:solidFill>
                  <a:schemeClr val="tx1"/>
                </a:solidFill>
              </a:rPr>
              <a:t>Logical Replication Launcher runs periodically and scans pg_subscription catalog table.</a:t>
            </a:r>
          </a:p>
          <a:p>
            <a:pPr>
              <a:spcAft>
                <a:spcPts val="600"/>
              </a:spcAft>
            </a:pPr>
            <a:r>
              <a:rPr kumimoji="1" lang="en-IN" sz="1000" dirty="0">
                <a:solidFill>
                  <a:schemeClr val="tx1"/>
                </a:solidFill>
              </a:rPr>
              <a:t>Instruct postmaster to spawn an apply worker process for the new subscription.</a:t>
            </a:r>
          </a:p>
        </p:txBody>
      </p:sp>
      <p:sp>
        <p:nvSpPr>
          <p:cNvPr id="10" name="Oval 9">
            <a:extLst>
              <a:ext uri="{FF2B5EF4-FFF2-40B4-BE49-F238E27FC236}">
                <a16:creationId xmlns:a16="http://schemas.microsoft.com/office/drawing/2014/main" id="{7C4C5C0A-9344-E039-D050-9E16DA47EAEB}"/>
              </a:ext>
            </a:extLst>
          </p:cNvPr>
          <p:cNvSpPr>
            <a:spLocks noChangeAspect="1"/>
          </p:cNvSpPr>
          <p:nvPr/>
        </p:nvSpPr>
        <p:spPr>
          <a:xfrm>
            <a:off x="6419409" y="60844"/>
            <a:ext cx="576000" cy="576000"/>
          </a:xfrm>
          <a:prstGeom prst="ellipse">
            <a:avLst/>
          </a:prstGeom>
          <a:blipFill>
            <a:blip r:embed="rId2">
              <a:alphaModFix/>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solidFill>
                  <a:schemeClr val="tx1"/>
                </a:solidFill>
              </a:rPr>
              <a:t>3/6</a:t>
            </a:r>
          </a:p>
        </p:txBody>
      </p:sp>
      <p:pic>
        <p:nvPicPr>
          <p:cNvPr id="11" name="Graphic 10">
            <a:extLst>
              <a:ext uri="{FF2B5EF4-FFF2-40B4-BE49-F238E27FC236}">
                <a16:creationId xmlns:a16="http://schemas.microsoft.com/office/drawing/2014/main" id="{81F70F78-E86F-2A51-7259-7FD8364509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81767" y="74240"/>
            <a:ext cx="576000" cy="549208"/>
          </a:xfrm>
          <a:prstGeom prst="rect">
            <a:avLst/>
          </a:prstGeom>
        </p:spPr>
      </p:pic>
      <p:sp>
        <p:nvSpPr>
          <p:cNvPr id="12" name="Rectangle: Rounded Corners 11">
            <a:extLst>
              <a:ext uri="{FF2B5EF4-FFF2-40B4-BE49-F238E27FC236}">
                <a16:creationId xmlns:a16="http://schemas.microsoft.com/office/drawing/2014/main" id="{9716143A-057E-F9FE-5262-AF1C67AD1BDF}"/>
              </a:ext>
            </a:extLst>
          </p:cNvPr>
          <p:cNvSpPr/>
          <p:nvPr/>
        </p:nvSpPr>
        <p:spPr>
          <a:xfrm>
            <a:off x="2724593" y="1188000"/>
            <a:ext cx="1514601" cy="2304000"/>
          </a:xfrm>
          <a:prstGeom prst="roundRect">
            <a:avLst>
              <a:gd name="adj" fmla="val 0"/>
            </a:avLst>
          </a:prstGeom>
          <a:solidFill>
            <a:srgbClr val="F8F8F8"/>
          </a:solidFill>
          <a:ln w="3175" cap="flat" cmpd="sng" algn="ctr">
            <a:solidFill>
              <a:sysClr val="windowText" lastClr="000000"/>
            </a:solidFill>
            <a:prstDash val="solid"/>
            <a:miter lim="800000"/>
          </a:ln>
          <a:effectLst/>
        </p:spPr>
        <p:txBody>
          <a:bodyPr lIns="0" tIns="36000" rIns="0" bIns="0" rtlCol="0" anchor="t" anchorCtr="0"/>
          <a:lstStyle/>
          <a:p>
            <a:pPr algn="ctr" defTabSz="914400"/>
            <a:r>
              <a:rPr kumimoji="1" lang="en-IN" sz="1200" b="1" dirty="0"/>
              <a:t>Publisher node</a:t>
            </a:r>
          </a:p>
        </p:txBody>
      </p:sp>
      <p:sp>
        <p:nvSpPr>
          <p:cNvPr id="13" name="Rectangle: Rounded Corners 12">
            <a:extLst>
              <a:ext uri="{FF2B5EF4-FFF2-40B4-BE49-F238E27FC236}">
                <a16:creationId xmlns:a16="http://schemas.microsoft.com/office/drawing/2014/main" id="{1B2B997E-2937-88B0-8387-913B6CE4FF36}"/>
              </a:ext>
            </a:extLst>
          </p:cNvPr>
          <p:cNvSpPr/>
          <p:nvPr/>
        </p:nvSpPr>
        <p:spPr>
          <a:xfrm>
            <a:off x="4904808" y="1188000"/>
            <a:ext cx="1514601" cy="2304000"/>
          </a:xfrm>
          <a:prstGeom prst="roundRect">
            <a:avLst>
              <a:gd name="adj" fmla="val 0"/>
            </a:avLst>
          </a:prstGeom>
          <a:solidFill>
            <a:srgbClr val="F8F8F8"/>
          </a:solidFill>
          <a:ln w="3175" cap="flat" cmpd="sng" algn="ctr">
            <a:solidFill>
              <a:sysClr val="windowText" lastClr="000000"/>
            </a:solidFill>
            <a:prstDash val="solid"/>
            <a:miter lim="800000"/>
          </a:ln>
          <a:effectLst/>
        </p:spPr>
        <p:txBody>
          <a:bodyPr lIns="0" tIns="36000" rIns="0" bIns="0" rtlCol="0" anchor="t" anchorCtr="1"/>
          <a:lstStyle/>
          <a:p>
            <a:pPr algn="ctr" defTabSz="914400"/>
            <a:r>
              <a:rPr kumimoji="1" lang="en-IN" sz="1200" b="1" dirty="0"/>
              <a:t>Subscriber node</a:t>
            </a:r>
          </a:p>
        </p:txBody>
      </p:sp>
      <p:sp>
        <p:nvSpPr>
          <p:cNvPr id="14" name="Rectangle: Rounded Corners 13">
            <a:extLst>
              <a:ext uri="{FF2B5EF4-FFF2-40B4-BE49-F238E27FC236}">
                <a16:creationId xmlns:a16="http://schemas.microsoft.com/office/drawing/2014/main" id="{FA256A70-7FB2-5463-CED3-BF4F56C72664}"/>
              </a:ext>
            </a:extLst>
          </p:cNvPr>
          <p:cNvSpPr/>
          <p:nvPr/>
        </p:nvSpPr>
        <p:spPr>
          <a:xfrm>
            <a:off x="2863595" y="1505539"/>
            <a:ext cx="1236596" cy="504000"/>
          </a:xfrm>
          <a:prstGeom prst="roundRect">
            <a:avLst>
              <a:gd name="adj" fmla="val 0"/>
            </a:avLst>
          </a:prstGeom>
          <a:solidFill>
            <a:srgbClr val="FFD800"/>
          </a:solidFill>
          <a:ln w="3175" cap="flat" cmpd="sng" algn="ctr">
            <a:solidFill>
              <a:sysClr val="windowText" lastClr="000000"/>
            </a:solidFill>
            <a:prstDash val="solid"/>
            <a:miter lim="800000"/>
          </a:ln>
          <a:effectLst/>
        </p:spPr>
        <p:txBody>
          <a:bodyPr lIns="0" tIns="0" rIns="0" bIns="0" rtlCol="0" anchor="ctr"/>
          <a:lstStyle/>
          <a:p>
            <a:pPr algn="ctr" defTabSz="457200">
              <a:lnSpc>
                <a:spcPct val="90000"/>
              </a:lnSpc>
            </a:pPr>
            <a:r>
              <a:rPr lang="en-IN" sz="1200" kern="0" dirty="0">
                <a:solidFill>
                  <a:prstClr val="black"/>
                </a:solidFill>
                <a:latin typeface="Fujitsu Infinity Pro" pitchFamily="2" charset="0"/>
              </a:rPr>
              <a:t>Logical Replication Launcher</a:t>
            </a:r>
          </a:p>
        </p:txBody>
      </p:sp>
      <p:sp>
        <p:nvSpPr>
          <p:cNvPr id="16" name="Rectangle: Rounded Corners 15">
            <a:extLst>
              <a:ext uri="{FF2B5EF4-FFF2-40B4-BE49-F238E27FC236}">
                <a16:creationId xmlns:a16="http://schemas.microsoft.com/office/drawing/2014/main" id="{90FCD7A1-DFD5-CC55-B807-723EA857D3D9}"/>
              </a:ext>
            </a:extLst>
          </p:cNvPr>
          <p:cNvSpPr/>
          <p:nvPr/>
        </p:nvSpPr>
        <p:spPr>
          <a:xfrm>
            <a:off x="5043810" y="1505539"/>
            <a:ext cx="1236596" cy="504000"/>
          </a:xfrm>
          <a:prstGeom prst="roundRect">
            <a:avLst>
              <a:gd name="adj" fmla="val 0"/>
            </a:avLst>
          </a:prstGeom>
          <a:solidFill>
            <a:srgbClr val="FFD800"/>
          </a:solidFill>
          <a:ln w="3175" cap="flat" cmpd="sng" algn="ctr">
            <a:solidFill>
              <a:sysClr val="windowText" lastClr="000000"/>
            </a:solidFill>
            <a:prstDash val="solid"/>
            <a:miter lim="800000"/>
          </a:ln>
          <a:effectLst/>
        </p:spPr>
        <p:txBody>
          <a:bodyPr lIns="0" tIns="0" rIns="0" bIns="0" rtlCol="0" anchor="ctr"/>
          <a:lstStyle/>
          <a:p>
            <a:pPr algn="ctr" defTabSz="457200">
              <a:lnSpc>
                <a:spcPct val="90000"/>
              </a:lnSpc>
            </a:pPr>
            <a:r>
              <a:rPr lang="en-IN" sz="1200" kern="0" dirty="0">
                <a:solidFill>
                  <a:prstClr val="black"/>
                </a:solidFill>
                <a:latin typeface="Fujitsu Infinity Pro" pitchFamily="2" charset="0"/>
              </a:rPr>
              <a:t>Logical Replication Launcher</a:t>
            </a:r>
          </a:p>
        </p:txBody>
      </p:sp>
      <p:sp>
        <p:nvSpPr>
          <p:cNvPr id="18" name="Rectangle: Rounded Corners 17">
            <a:extLst>
              <a:ext uri="{FF2B5EF4-FFF2-40B4-BE49-F238E27FC236}">
                <a16:creationId xmlns:a16="http://schemas.microsoft.com/office/drawing/2014/main" id="{52A8251D-DBB7-9BB6-8F33-96B5DE652329}"/>
              </a:ext>
            </a:extLst>
          </p:cNvPr>
          <p:cNvSpPr/>
          <p:nvPr/>
        </p:nvSpPr>
        <p:spPr>
          <a:xfrm>
            <a:off x="2905256" y="2143362"/>
            <a:ext cx="1155078" cy="319177"/>
          </a:xfrm>
          <a:prstGeom prst="roundRect">
            <a:avLst>
              <a:gd name="adj" fmla="val 0"/>
            </a:avLst>
          </a:prstGeom>
          <a:solidFill>
            <a:schemeClr val="accent6">
              <a:lumMod val="20000"/>
              <a:lumOff val="80000"/>
            </a:schemeClr>
          </a:solidFill>
          <a:ln w="3175" cap="flat" cmpd="sng" algn="ctr">
            <a:solidFill>
              <a:sysClr val="windowText" lastClr="000000"/>
            </a:solidFill>
            <a:prstDash val="solid"/>
            <a:miter lim="800000"/>
          </a:ln>
          <a:effectLst/>
        </p:spPr>
        <p:txBody>
          <a:bodyPr lIns="0" tIns="0" rIns="0" bIns="0" rtlCol="0" anchor="ctr"/>
          <a:lstStyle/>
          <a:p>
            <a:pPr algn="ctr" defTabSz="457200">
              <a:lnSpc>
                <a:spcPct val="90000"/>
              </a:lnSpc>
            </a:pPr>
            <a:r>
              <a:rPr lang="en-IN" sz="1200" kern="0" dirty="0">
                <a:solidFill>
                  <a:prstClr val="black"/>
                </a:solidFill>
                <a:latin typeface="Fujitsu Infinity Pro" pitchFamily="2" charset="0"/>
              </a:rPr>
              <a:t>Backend</a:t>
            </a:r>
          </a:p>
        </p:txBody>
      </p:sp>
      <p:sp>
        <p:nvSpPr>
          <p:cNvPr id="19" name="Rectangle: Rounded Corners 18">
            <a:extLst>
              <a:ext uri="{FF2B5EF4-FFF2-40B4-BE49-F238E27FC236}">
                <a16:creationId xmlns:a16="http://schemas.microsoft.com/office/drawing/2014/main" id="{4DB91725-2E73-890B-7250-93113992EE03}"/>
              </a:ext>
            </a:extLst>
          </p:cNvPr>
          <p:cNvSpPr/>
          <p:nvPr/>
        </p:nvSpPr>
        <p:spPr>
          <a:xfrm>
            <a:off x="5084569" y="2143362"/>
            <a:ext cx="1155078" cy="319177"/>
          </a:xfrm>
          <a:prstGeom prst="roundRect">
            <a:avLst>
              <a:gd name="adj" fmla="val 0"/>
            </a:avLst>
          </a:prstGeom>
          <a:solidFill>
            <a:schemeClr val="accent6">
              <a:lumMod val="20000"/>
              <a:lumOff val="80000"/>
            </a:schemeClr>
          </a:solidFill>
          <a:ln w="3175" cap="flat" cmpd="sng" algn="ctr">
            <a:solidFill>
              <a:sysClr val="windowText" lastClr="000000"/>
            </a:solidFill>
            <a:prstDash val="solid"/>
            <a:miter lim="800000"/>
          </a:ln>
          <a:effectLst/>
        </p:spPr>
        <p:txBody>
          <a:bodyPr lIns="0" tIns="0" rIns="0" bIns="0" rtlCol="0" anchor="ctr"/>
          <a:lstStyle/>
          <a:p>
            <a:pPr algn="ctr" defTabSz="457200">
              <a:lnSpc>
                <a:spcPct val="90000"/>
              </a:lnSpc>
            </a:pPr>
            <a:r>
              <a:rPr lang="en-IN" sz="1200" kern="0" dirty="0">
                <a:solidFill>
                  <a:prstClr val="black"/>
                </a:solidFill>
                <a:latin typeface="Fujitsu Infinity Pro" pitchFamily="2" charset="0"/>
              </a:rPr>
              <a:t>Backend</a:t>
            </a:r>
          </a:p>
        </p:txBody>
      </p:sp>
      <p:sp>
        <p:nvSpPr>
          <p:cNvPr id="24" name="Rectangle: Rounded Corners 23">
            <a:extLst>
              <a:ext uri="{FF2B5EF4-FFF2-40B4-BE49-F238E27FC236}">
                <a16:creationId xmlns:a16="http://schemas.microsoft.com/office/drawing/2014/main" id="{D2FF23F5-FDC8-8C38-6B6C-BAC24802B5EB}"/>
              </a:ext>
            </a:extLst>
          </p:cNvPr>
          <p:cNvSpPr/>
          <p:nvPr/>
        </p:nvSpPr>
        <p:spPr>
          <a:xfrm>
            <a:off x="5084569" y="2539231"/>
            <a:ext cx="1155078" cy="360000"/>
          </a:xfrm>
          <a:prstGeom prst="roundRect">
            <a:avLst>
              <a:gd name="adj" fmla="val 0"/>
            </a:avLst>
          </a:prstGeom>
          <a:solidFill>
            <a:schemeClr val="accent6">
              <a:lumMod val="20000"/>
              <a:lumOff val="80000"/>
            </a:schemeClr>
          </a:solidFill>
          <a:ln w="3175" cap="flat" cmpd="sng" algn="ctr">
            <a:solidFill>
              <a:sysClr val="windowText" lastClr="000000"/>
            </a:solidFill>
            <a:prstDash val="solid"/>
            <a:miter lim="800000"/>
          </a:ln>
          <a:effectLst/>
        </p:spPr>
        <p:txBody>
          <a:bodyPr lIns="0" tIns="0" rIns="0" bIns="0" rtlCol="0" anchor="ctr"/>
          <a:lstStyle/>
          <a:p>
            <a:pPr algn="ctr" defTabSz="457200">
              <a:lnSpc>
                <a:spcPct val="90000"/>
              </a:lnSpc>
            </a:pPr>
            <a:r>
              <a:rPr lang="en-IN" sz="1200" kern="0" dirty="0">
                <a:solidFill>
                  <a:prstClr val="black"/>
                </a:solidFill>
                <a:latin typeface="Fujitsu Infinity Pro" pitchFamily="2" charset="0"/>
              </a:rPr>
              <a:t>Apply worker for sub</a:t>
            </a:r>
          </a:p>
        </p:txBody>
      </p:sp>
    </p:spTree>
    <p:extLst>
      <p:ext uri="{BB962C8B-B14F-4D97-AF65-F5344CB8AC3E}">
        <p14:creationId xmlns:p14="http://schemas.microsoft.com/office/powerpoint/2010/main" val="146117994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E322B-212C-7252-9E8A-BEE2B914D8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A4F30E-E500-36F4-B9A1-8BFCD1061446}"/>
              </a:ext>
            </a:extLst>
          </p:cNvPr>
          <p:cNvSpPr>
            <a:spLocks noGrp="1"/>
          </p:cNvSpPr>
          <p:nvPr>
            <p:ph type="title"/>
          </p:nvPr>
        </p:nvSpPr>
        <p:spPr/>
        <p:txBody>
          <a:bodyPr/>
          <a:lstStyle/>
          <a:p>
            <a:r>
              <a:rPr lang="en-IN" dirty="0"/>
              <a:t>Architecture of Logical Replication</a:t>
            </a:r>
          </a:p>
        </p:txBody>
      </p:sp>
      <p:sp>
        <p:nvSpPr>
          <p:cNvPr id="9" name="Speech Bubble: Rectangle 8">
            <a:extLst>
              <a:ext uri="{FF2B5EF4-FFF2-40B4-BE49-F238E27FC236}">
                <a16:creationId xmlns:a16="http://schemas.microsoft.com/office/drawing/2014/main" id="{4C40DDB8-34D3-2396-F267-FDA03CFB82C1}"/>
              </a:ext>
            </a:extLst>
          </p:cNvPr>
          <p:cNvSpPr/>
          <p:nvPr/>
        </p:nvSpPr>
        <p:spPr>
          <a:xfrm>
            <a:off x="6602201" y="1530651"/>
            <a:ext cx="1584000" cy="468000"/>
          </a:xfrm>
          <a:prstGeom prst="wedgeRectCallout">
            <a:avLst>
              <a:gd name="adj1" fmla="val -49118"/>
              <a:gd name="adj2" fmla="val -3918"/>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0" rtlCol="0" anchor="t" anchorCtr="0"/>
          <a:lstStyle/>
          <a:p>
            <a:pPr>
              <a:spcAft>
                <a:spcPts val="600"/>
              </a:spcAft>
            </a:pPr>
            <a:r>
              <a:rPr kumimoji="1" lang="en-IN" sz="1000" dirty="0">
                <a:solidFill>
                  <a:schemeClr val="tx1"/>
                </a:solidFill>
              </a:rPr>
              <a:t>Apply worker connects to publisher node</a:t>
            </a:r>
          </a:p>
        </p:txBody>
      </p:sp>
      <p:sp>
        <p:nvSpPr>
          <p:cNvPr id="8" name="Speech Bubble: Rectangle 7">
            <a:extLst>
              <a:ext uri="{FF2B5EF4-FFF2-40B4-BE49-F238E27FC236}">
                <a16:creationId xmlns:a16="http://schemas.microsoft.com/office/drawing/2014/main" id="{6D642B07-AC38-F837-CF89-32FB29714E85}"/>
              </a:ext>
            </a:extLst>
          </p:cNvPr>
          <p:cNvSpPr/>
          <p:nvPr/>
        </p:nvSpPr>
        <p:spPr>
          <a:xfrm>
            <a:off x="697230" y="1745084"/>
            <a:ext cx="1863565" cy="720000"/>
          </a:xfrm>
          <a:prstGeom prst="wedgeRectCallout">
            <a:avLst>
              <a:gd name="adj1" fmla="val 49324"/>
              <a:gd name="adj2" fmla="val 19005"/>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0" rtlCol="0" anchor="t" anchorCtr="0"/>
          <a:lstStyle/>
          <a:p>
            <a:pPr>
              <a:spcAft>
                <a:spcPts val="600"/>
              </a:spcAft>
            </a:pPr>
            <a:r>
              <a:rPr kumimoji="1" lang="en-IN" sz="1000" dirty="0">
                <a:solidFill>
                  <a:schemeClr val="tx1"/>
                </a:solidFill>
              </a:rPr>
              <a:t>Postmaster detects a new replication connection and spawns a new walsender process</a:t>
            </a:r>
          </a:p>
        </p:txBody>
      </p:sp>
      <p:sp>
        <p:nvSpPr>
          <p:cNvPr id="17" name="Speech Bubble: Rectangle 16">
            <a:extLst>
              <a:ext uri="{FF2B5EF4-FFF2-40B4-BE49-F238E27FC236}">
                <a16:creationId xmlns:a16="http://schemas.microsoft.com/office/drawing/2014/main" id="{C465A22E-9045-F118-A70C-49A2E896F161}"/>
              </a:ext>
            </a:extLst>
          </p:cNvPr>
          <p:cNvSpPr/>
          <p:nvPr/>
        </p:nvSpPr>
        <p:spPr>
          <a:xfrm>
            <a:off x="6602201" y="2165309"/>
            <a:ext cx="2088000" cy="468000"/>
          </a:xfrm>
          <a:prstGeom prst="wedgeRectCallout">
            <a:avLst>
              <a:gd name="adj1" fmla="val -50010"/>
              <a:gd name="adj2" fmla="val -7781"/>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0" rtlCol="0" anchor="t" anchorCtr="0"/>
          <a:lstStyle/>
          <a:p>
            <a:pPr>
              <a:spcAft>
                <a:spcPts val="600"/>
              </a:spcAft>
            </a:pPr>
            <a:r>
              <a:rPr kumimoji="1" lang="en-IN" sz="1000" dirty="0">
                <a:solidFill>
                  <a:schemeClr val="tx1"/>
                </a:solidFill>
              </a:rPr>
              <a:t>Apply worker sends </a:t>
            </a:r>
            <a:br>
              <a:rPr kumimoji="1" lang="en-IN" sz="1000" dirty="0">
                <a:solidFill>
                  <a:schemeClr val="tx1"/>
                </a:solidFill>
              </a:rPr>
            </a:br>
            <a:r>
              <a:rPr kumimoji="1" lang="en-IN" sz="1000" dirty="0">
                <a:solidFill>
                  <a:schemeClr val="tx1"/>
                </a:solidFill>
              </a:rPr>
              <a:t>START REPLICATION command</a:t>
            </a:r>
          </a:p>
        </p:txBody>
      </p:sp>
      <p:sp>
        <p:nvSpPr>
          <p:cNvPr id="14" name="Oval 13">
            <a:extLst>
              <a:ext uri="{FF2B5EF4-FFF2-40B4-BE49-F238E27FC236}">
                <a16:creationId xmlns:a16="http://schemas.microsoft.com/office/drawing/2014/main" id="{3EB6EC60-51AA-4A8B-CD28-3FCBD813E500}"/>
              </a:ext>
            </a:extLst>
          </p:cNvPr>
          <p:cNvSpPr>
            <a:spLocks noChangeAspect="1"/>
          </p:cNvSpPr>
          <p:nvPr/>
        </p:nvSpPr>
        <p:spPr>
          <a:xfrm>
            <a:off x="6419409" y="60844"/>
            <a:ext cx="576000" cy="576000"/>
          </a:xfrm>
          <a:prstGeom prst="ellipse">
            <a:avLst/>
          </a:prstGeom>
          <a:blipFill>
            <a:blip r:embed="rId3">
              <a:alphaModFix/>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solidFill>
                  <a:schemeClr val="tx1"/>
                </a:solidFill>
              </a:rPr>
              <a:t>4/6</a:t>
            </a:r>
          </a:p>
        </p:txBody>
      </p:sp>
      <p:pic>
        <p:nvPicPr>
          <p:cNvPr id="15" name="Graphic 14">
            <a:extLst>
              <a:ext uri="{FF2B5EF4-FFF2-40B4-BE49-F238E27FC236}">
                <a16:creationId xmlns:a16="http://schemas.microsoft.com/office/drawing/2014/main" id="{800B3EB6-E374-A093-E87B-E36C2770F91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81767" y="74240"/>
            <a:ext cx="576000" cy="549208"/>
          </a:xfrm>
          <a:prstGeom prst="rect">
            <a:avLst/>
          </a:prstGeom>
        </p:spPr>
      </p:pic>
      <p:sp>
        <p:nvSpPr>
          <p:cNvPr id="16" name="Rectangle: Rounded Corners 15">
            <a:extLst>
              <a:ext uri="{FF2B5EF4-FFF2-40B4-BE49-F238E27FC236}">
                <a16:creationId xmlns:a16="http://schemas.microsoft.com/office/drawing/2014/main" id="{58E4DD28-8B68-6C76-252C-65C2950C93EA}"/>
              </a:ext>
            </a:extLst>
          </p:cNvPr>
          <p:cNvSpPr/>
          <p:nvPr/>
        </p:nvSpPr>
        <p:spPr>
          <a:xfrm>
            <a:off x="2724593" y="1152000"/>
            <a:ext cx="1514601" cy="2304000"/>
          </a:xfrm>
          <a:prstGeom prst="roundRect">
            <a:avLst>
              <a:gd name="adj" fmla="val 0"/>
            </a:avLst>
          </a:prstGeom>
          <a:solidFill>
            <a:srgbClr val="F8F8F8"/>
          </a:solidFill>
          <a:ln w="3175" cap="flat" cmpd="sng" algn="ctr">
            <a:solidFill>
              <a:sysClr val="windowText" lastClr="000000"/>
            </a:solidFill>
            <a:prstDash val="solid"/>
            <a:miter lim="800000"/>
          </a:ln>
          <a:effectLst/>
        </p:spPr>
        <p:txBody>
          <a:bodyPr lIns="0" tIns="36000" rIns="0" bIns="0" rtlCol="0" anchor="t" anchorCtr="0"/>
          <a:lstStyle/>
          <a:p>
            <a:pPr algn="ctr" defTabSz="914400"/>
            <a:r>
              <a:rPr kumimoji="1" lang="en-IN" sz="1200" b="1" dirty="0"/>
              <a:t>Publisher node</a:t>
            </a:r>
          </a:p>
        </p:txBody>
      </p:sp>
      <p:sp>
        <p:nvSpPr>
          <p:cNvPr id="18" name="Rectangle: Rounded Corners 17">
            <a:extLst>
              <a:ext uri="{FF2B5EF4-FFF2-40B4-BE49-F238E27FC236}">
                <a16:creationId xmlns:a16="http://schemas.microsoft.com/office/drawing/2014/main" id="{F7269EBF-C0B9-3BCA-259C-A2211C324FC3}"/>
              </a:ext>
            </a:extLst>
          </p:cNvPr>
          <p:cNvSpPr/>
          <p:nvPr/>
        </p:nvSpPr>
        <p:spPr>
          <a:xfrm>
            <a:off x="4904808" y="1152000"/>
            <a:ext cx="1514601" cy="2304000"/>
          </a:xfrm>
          <a:prstGeom prst="roundRect">
            <a:avLst>
              <a:gd name="adj" fmla="val 0"/>
            </a:avLst>
          </a:prstGeom>
          <a:solidFill>
            <a:srgbClr val="F8F8F8"/>
          </a:solidFill>
          <a:ln w="3175" cap="flat" cmpd="sng" algn="ctr">
            <a:solidFill>
              <a:sysClr val="windowText" lastClr="000000"/>
            </a:solidFill>
            <a:prstDash val="solid"/>
            <a:miter lim="800000"/>
          </a:ln>
          <a:effectLst/>
        </p:spPr>
        <p:txBody>
          <a:bodyPr lIns="0" tIns="36000" rIns="0" bIns="0" rtlCol="0" anchor="t" anchorCtr="1"/>
          <a:lstStyle/>
          <a:p>
            <a:pPr algn="ctr" defTabSz="914400"/>
            <a:r>
              <a:rPr kumimoji="1" lang="en-IN" sz="1200" b="1" dirty="0"/>
              <a:t>Subscriber node</a:t>
            </a:r>
          </a:p>
        </p:txBody>
      </p:sp>
      <p:sp>
        <p:nvSpPr>
          <p:cNvPr id="19" name="Rectangle: Rounded Corners 18">
            <a:extLst>
              <a:ext uri="{FF2B5EF4-FFF2-40B4-BE49-F238E27FC236}">
                <a16:creationId xmlns:a16="http://schemas.microsoft.com/office/drawing/2014/main" id="{F09568ED-3D38-2637-394B-9F45E463C251}"/>
              </a:ext>
            </a:extLst>
          </p:cNvPr>
          <p:cNvSpPr/>
          <p:nvPr/>
        </p:nvSpPr>
        <p:spPr>
          <a:xfrm>
            <a:off x="2863595" y="1469539"/>
            <a:ext cx="1236596" cy="504000"/>
          </a:xfrm>
          <a:prstGeom prst="roundRect">
            <a:avLst>
              <a:gd name="adj" fmla="val 0"/>
            </a:avLst>
          </a:prstGeom>
          <a:solidFill>
            <a:srgbClr val="FFD800"/>
          </a:solidFill>
          <a:ln w="3175" cap="flat" cmpd="sng" algn="ctr">
            <a:solidFill>
              <a:sysClr val="windowText" lastClr="000000"/>
            </a:solidFill>
            <a:prstDash val="solid"/>
            <a:miter lim="800000"/>
          </a:ln>
          <a:effectLst/>
        </p:spPr>
        <p:txBody>
          <a:bodyPr lIns="0" tIns="0" rIns="0" bIns="0" rtlCol="0" anchor="ctr"/>
          <a:lstStyle/>
          <a:p>
            <a:pPr algn="ctr" defTabSz="457200">
              <a:lnSpc>
                <a:spcPct val="90000"/>
              </a:lnSpc>
            </a:pPr>
            <a:r>
              <a:rPr lang="en-IN" sz="1200" kern="0" dirty="0">
                <a:solidFill>
                  <a:prstClr val="black"/>
                </a:solidFill>
                <a:latin typeface="Fujitsu Infinity Pro" pitchFamily="2" charset="0"/>
              </a:rPr>
              <a:t>Logical Replication Launcher</a:t>
            </a:r>
          </a:p>
        </p:txBody>
      </p:sp>
      <p:sp>
        <p:nvSpPr>
          <p:cNvPr id="20" name="Rectangle: Rounded Corners 19">
            <a:extLst>
              <a:ext uri="{FF2B5EF4-FFF2-40B4-BE49-F238E27FC236}">
                <a16:creationId xmlns:a16="http://schemas.microsoft.com/office/drawing/2014/main" id="{8927B916-808E-CB34-E0CF-64B990A5A492}"/>
              </a:ext>
            </a:extLst>
          </p:cNvPr>
          <p:cNvSpPr/>
          <p:nvPr/>
        </p:nvSpPr>
        <p:spPr>
          <a:xfrm>
            <a:off x="5043810" y="1469539"/>
            <a:ext cx="1236596" cy="504000"/>
          </a:xfrm>
          <a:prstGeom prst="roundRect">
            <a:avLst>
              <a:gd name="adj" fmla="val 0"/>
            </a:avLst>
          </a:prstGeom>
          <a:solidFill>
            <a:srgbClr val="FFD800"/>
          </a:solidFill>
          <a:ln w="3175" cap="flat" cmpd="sng" algn="ctr">
            <a:solidFill>
              <a:sysClr val="windowText" lastClr="000000"/>
            </a:solidFill>
            <a:prstDash val="solid"/>
            <a:miter lim="800000"/>
          </a:ln>
          <a:effectLst/>
        </p:spPr>
        <p:txBody>
          <a:bodyPr lIns="0" tIns="0" rIns="0" bIns="0" rtlCol="0" anchor="ctr"/>
          <a:lstStyle/>
          <a:p>
            <a:pPr algn="ctr" defTabSz="457200">
              <a:lnSpc>
                <a:spcPct val="90000"/>
              </a:lnSpc>
            </a:pPr>
            <a:r>
              <a:rPr lang="en-IN" sz="1200" kern="0" dirty="0">
                <a:solidFill>
                  <a:prstClr val="black"/>
                </a:solidFill>
                <a:latin typeface="Fujitsu Infinity Pro" pitchFamily="2" charset="0"/>
              </a:rPr>
              <a:t>Logical Replication Launcher</a:t>
            </a:r>
          </a:p>
        </p:txBody>
      </p:sp>
      <p:sp>
        <p:nvSpPr>
          <p:cNvPr id="21" name="Rectangle: Rounded Corners 20">
            <a:extLst>
              <a:ext uri="{FF2B5EF4-FFF2-40B4-BE49-F238E27FC236}">
                <a16:creationId xmlns:a16="http://schemas.microsoft.com/office/drawing/2014/main" id="{871DE0FA-7264-2A7B-D6C1-1E94F00336A1}"/>
              </a:ext>
            </a:extLst>
          </p:cNvPr>
          <p:cNvSpPr/>
          <p:nvPr/>
        </p:nvSpPr>
        <p:spPr>
          <a:xfrm>
            <a:off x="2905256" y="2107362"/>
            <a:ext cx="1155078" cy="319177"/>
          </a:xfrm>
          <a:prstGeom prst="roundRect">
            <a:avLst>
              <a:gd name="adj" fmla="val 0"/>
            </a:avLst>
          </a:prstGeom>
          <a:solidFill>
            <a:schemeClr val="accent6">
              <a:lumMod val="20000"/>
              <a:lumOff val="80000"/>
            </a:schemeClr>
          </a:solidFill>
          <a:ln w="3175" cap="flat" cmpd="sng" algn="ctr">
            <a:solidFill>
              <a:sysClr val="windowText" lastClr="000000"/>
            </a:solidFill>
            <a:prstDash val="solid"/>
            <a:miter lim="800000"/>
          </a:ln>
          <a:effectLst/>
        </p:spPr>
        <p:txBody>
          <a:bodyPr lIns="0" tIns="0" rIns="0" bIns="0" rtlCol="0" anchor="ctr"/>
          <a:lstStyle/>
          <a:p>
            <a:pPr algn="ctr" defTabSz="457200">
              <a:lnSpc>
                <a:spcPct val="90000"/>
              </a:lnSpc>
            </a:pPr>
            <a:r>
              <a:rPr lang="en-IN" sz="1200" kern="0" dirty="0">
                <a:solidFill>
                  <a:prstClr val="black"/>
                </a:solidFill>
                <a:latin typeface="Fujitsu Infinity Pro" pitchFamily="2" charset="0"/>
              </a:rPr>
              <a:t>Backend</a:t>
            </a:r>
          </a:p>
        </p:txBody>
      </p:sp>
      <p:sp>
        <p:nvSpPr>
          <p:cNvPr id="22" name="Rectangle: Rounded Corners 21">
            <a:extLst>
              <a:ext uri="{FF2B5EF4-FFF2-40B4-BE49-F238E27FC236}">
                <a16:creationId xmlns:a16="http://schemas.microsoft.com/office/drawing/2014/main" id="{633B0B0B-45AC-AB0D-3E0C-2F6E6F81B910}"/>
              </a:ext>
            </a:extLst>
          </p:cNvPr>
          <p:cNvSpPr/>
          <p:nvPr/>
        </p:nvSpPr>
        <p:spPr>
          <a:xfrm>
            <a:off x="5084569" y="2107362"/>
            <a:ext cx="1155078" cy="319177"/>
          </a:xfrm>
          <a:prstGeom prst="roundRect">
            <a:avLst>
              <a:gd name="adj" fmla="val 0"/>
            </a:avLst>
          </a:prstGeom>
          <a:solidFill>
            <a:schemeClr val="accent6">
              <a:lumMod val="20000"/>
              <a:lumOff val="80000"/>
            </a:schemeClr>
          </a:solidFill>
          <a:ln w="3175" cap="flat" cmpd="sng" algn="ctr">
            <a:solidFill>
              <a:sysClr val="windowText" lastClr="000000"/>
            </a:solidFill>
            <a:prstDash val="solid"/>
            <a:miter lim="800000"/>
          </a:ln>
          <a:effectLst/>
        </p:spPr>
        <p:txBody>
          <a:bodyPr lIns="0" tIns="0" rIns="0" bIns="0" rtlCol="0" anchor="ctr"/>
          <a:lstStyle/>
          <a:p>
            <a:pPr algn="ctr" defTabSz="457200">
              <a:lnSpc>
                <a:spcPct val="90000"/>
              </a:lnSpc>
            </a:pPr>
            <a:r>
              <a:rPr lang="en-IN" sz="1200" kern="0" dirty="0">
                <a:solidFill>
                  <a:prstClr val="black"/>
                </a:solidFill>
                <a:latin typeface="Fujitsu Infinity Pro" pitchFamily="2" charset="0"/>
              </a:rPr>
              <a:t>Backend</a:t>
            </a:r>
          </a:p>
        </p:txBody>
      </p:sp>
      <p:sp>
        <p:nvSpPr>
          <p:cNvPr id="23" name="Rectangle: Rounded Corners 22">
            <a:extLst>
              <a:ext uri="{FF2B5EF4-FFF2-40B4-BE49-F238E27FC236}">
                <a16:creationId xmlns:a16="http://schemas.microsoft.com/office/drawing/2014/main" id="{CB5F78BB-F0FA-7025-8298-B5F5990D39F9}"/>
              </a:ext>
            </a:extLst>
          </p:cNvPr>
          <p:cNvSpPr/>
          <p:nvPr/>
        </p:nvSpPr>
        <p:spPr>
          <a:xfrm>
            <a:off x="5084569" y="2503231"/>
            <a:ext cx="1155078" cy="360000"/>
          </a:xfrm>
          <a:prstGeom prst="roundRect">
            <a:avLst>
              <a:gd name="adj" fmla="val 0"/>
            </a:avLst>
          </a:prstGeom>
          <a:solidFill>
            <a:schemeClr val="accent6">
              <a:lumMod val="20000"/>
              <a:lumOff val="80000"/>
            </a:schemeClr>
          </a:solidFill>
          <a:ln w="3175" cap="flat" cmpd="sng" algn="ctr">
            <a:solidFill>
              <a:sysClr val="windowText" lastClr="000000"/>
            </a:solidFill>
            <a:prstDash val="solid"/>
            <a:miter lim="800000"/>
          </a:ln>
          <a:effectLst/>
        </p:spPr>
        <p:txBody>
          <a:bodyPr lIns="0" tIns="0" rIns="0" bIns="0" rtlCol="0" anchor="ctr"/>
          <a:lstStyle/>
          <a:p>
            <a:pPr algn="ctr" defTabSz="457200">
              <a:lnSpc>
                <a:spcPct val="90000"/>
              </a:lnSpc>
            </a:pPr>
            <a:r>
              <a:rPr lang="en-IN" sz="1200" kern="0" dirty="0">
                <a:solidFill>
                  <a:prstClr val="black"/>
                </a:solidFill>
                <a:latin typeface="Fujitsu Infinity Pro" pitchFamily="2" charset="0"/>
              </a:rPr>
              <a:t>Apply worker for sub</a:t>
            </a:r>
          </a:p>
        </p:txBody>
      </p:sp>
      <p:sp>
        <p:nvSpPr>
          <p:cNvPr id="24" name="Rectangle: Rounded Corners 23">
            <a:extLst>
              <a:ext uri="{FF2B5EF4-FFF2-40B4-BE49-F238E27FC236}">
                <a16:creationId xmlns:a16="http://schemas.microsoft.com/office/drawing/2014/main" id="{A0D84DF0-4D5C-DFAF-4CF2-EF9480BC69E3}"/>
              </a:ext>
            </a:extLst>
          </p:cNvPr>
          <p:cNvSpPr/>
          <p:nvPr/>
        </p:nvSpPr>
        <p:spPr>
          <a:xfrm>
            <a:off x="2905256" y="2503231"/>
            <a:ext cx="1155078" cy="360000"/>
          </a:xfrm>
          <a:prstGeom prst="roundRect">
            <a:avLst>
              <a:gd name="adj" fmla="val 0"/>
            </a:avLst>
          </a:prstGeom>
          <a:solidFill>
            <a:schemeClr val="accent6">
              <a:lumMod val="20000"/>
              <a:lumOff val="80000"/>
            </a:schemeClr>
          </a:solidFill>
          <a:ln w="3175" cap="flat" cmpd="sng" algn="ctr">
            <a:solidFill>
              <a:sysClr val="windowText" lastClr="000000"/>
            </a:solidFill>
            <a:prstDash val="solid"/>
            <a:miter lim="800000"/>
          </a:ln>
          <a:effectLst/>
        </p:spPr>
        <p:txBody>
          <a:bodyPr lIns="0" tIns="0" rIns="0" bIns="0" rtlCol="0" anchor="ctr"/>
          <a:lstStyle/>
          <a:p>
            <a:pPr algn="ctr" defTabSz="457200">
              <a:lnSpc>
                <a:spcPct val="90000"/>
              </a:lnSpc>
            </a:pPr>
            <a:r>
              <a:rPr lang="en-IN" sz="1200" kern="0" dirty="0">
                <a:solidFill>
                  <a:prstClr val="black"/>
                </a:solidFill>
                <a:latin typeface="Fujitsu Infinity Pro" pitchFamily="2" charset="0"/>
              </a:rPr>
              <a:t>Walsender</a:t>
            </a:r>
          </a:p>
        </p:txBody>
      </p:sp>
      <p:cxnSp>
        <p:nvCxnSpPr>
          <p:cNvPr id="27" name="Straight Arrow Connector 26">
            <a:extLst>
              <a:ext uri="{FF2B5EF4-FFF2-40B4-BE49-F238E27FC236}">
                <a16:creationId xmlns:a16="http://schemas.microsoft.com/office/drawing/2014/main" id="{6B80E901-9850-3652-FBA2-7D92640F62BC}"/>
              </a:ext>
            </a:extLst>
          </p:cNvPr>
          <p:cNvCxnSpPr>
            <a:cxnSpLocks/>
          </p:cNvCxnSpPr>
          <p:nvPr/>
        </p:nvCxnSpPr>
        <p:spPr>
          <a:xfrm flipH="1" flipV="1">
            <a:off x="4327825" y="2662821"/>
            <a:ext cx="43520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249895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xml><?xml version="1.0" encoding="utf-8"?>
<p:tagLst xmlns:a="http://schemas.openxmlformats.org/drawingml/2006/main" xmlns:r="http://schemas.openxmlformats.org/officeDocument/2006/relationships" xmlns:p="http://schemas.openxmlformats.org/presentationml/2006/main">
  <p:tag name="VCTCREATESHAPEHANDLED" val="0"/>
</p:tagLst>
</file>

<file path=ppt/theme/theme1.xml><?xml version="1.0" encoding="utf-8"?>
<a:theme xmlns:a="http://schemas.openxmlformats.org/drawingml/2006/main" name="Yellow Theme">
  <a:themeElements>
    <a:clrScheme name="FJ-TC_yellow-1">
      <a:dk1>
        <a:srgbClr val="000000"/>
      </a:dk1>
      <a:lt1>
        <a:srgbClr val="FFFFFF"/>
      </a:lt1>
      <a:dk2>
        <a:srgbClr val="000000"/>
      </a:dk2>
      <a:lt2>
        <a:srgbClr val="EFEFEF"/>
      </a:lt2>
      <a:accent1>
        <a:srgbClr val="FF6F00"/>
      </a:accent1>
      <a:accent2>
        <a:srgbClr val="FF8A00"/>
      </a:accent2>
      <a:accent3>
        <a:srgbClr val="FFA500"/>
      </a:accent3>
      <a:accent4>
        <a:srgbClr val="FFB900"/>
      </a:accent4>
      <a:accent5>
        <a:srgbClr val="FFCD00"/>
      </a:accent5>
      <a:accent6>
        <a:srgbClr val="FFE700"/>
      </a:accent6>
      <a:hlink>
        <a:srgbClr val="2400B0"/>
      </a:hlink>
      <a:folHlink>
        <a:srgbClr val="2400B0"/>
      </a:folHlink>
    </a:clrScheme>
    <a:fontScheme name="Custom 1">
      <a:majorFont>
        <a:latin typeface="Fujitsu Infinity Pro"/>
        <a:ea typeface=""/>
        <a:cs typeface=""/>
      </a:majorFont>
      <a:minorFont>
        <a:latin typeface="Fujitsu Infinity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FJ-TC_yellow-1">
        <a:dk1>
          <a:srgbClr val="000000"/>
        </a:dk1>
        <a:lt1>
          <a:srgbClr val="FFFFFF"/>
        </a:lt1>
        <a:dk2>
          <a:srgbClr val="000000"/>
        </a:dk2>
        <a:lt2>
          <a:srgbClr val="EFEFEF"/>
        </a:lt2>
        <a:accent1>
          <a:srgbClr val="FF6F00"/>
        </a:accent1>
        <a:accent2>
          <a:srgbClr val="FF8A00"/>
        </a:accent2>
        <a:accent3>
          <a:srgbClr val="FFA500"/>
        </a:accent3>
        <a:accent4>
          <a:srgbClr val="FFB900"/>
        </a:accent4>
        <a:accent5>
          <a:srgbClr val="FFCD00"/>
        </a:accent5>
        <a:accent6>
          <a:srgbClr val="FFE700"/>
        </a:accent6>
        <a:hlink>
          <a:srgbClr val="2400B0"/>
        </a:hlink>
        <a:folHlink>
          <a:srgbClr val="2400B0"/>
        </a:folHlink>
      </a:clrScheme>
    </a:extraClrScheme>
    <a:extraClrScheme>
      <a:clrScheme name="FJ-TC_yellow-2">
        <a:dk1>
          <a:srgbClr val="000000"/>
        </a:dk1>
        <a:lt1>
          <a:srgbClr val="FFFFFF"/>
        </a:lt1>
        <a:dk2>
          <a:srgbClr val="000000"/>
        </a:dk2>
        <a:lt2>
          <a:srgbClr val="EFEFEF"/>
        </a:lt2>
        <a:accent1>
          <a:srgbClr val="FFCD00"/>
        </a:accent1>
        <a:accent2>
          <a:srgbClr val="FFB900"/>
        </a:accent2>
        <a:accent3>
          <a:srgbClr val="FFA500"/>
        </a:accent3>
        <a:accent4>
          <a:srgbClr val="FF8A00"/>
        </a:accent4>
        <a:accent5>
          <a:srgbClr val="FF6F00"/>
        </a:accent5>
        <a:accent6>
          <a:srgbClr val="FFE700"/>
        </a:accent6>
        <a:hlink>
          <a:srgbClr val="2400B0"/>
        </a:hlink>
        <a:folHlink>
          <a:srgbClr val="2400B0"/>
        </a:folHlink>
      </a:clrScheme>
    </a:extraClrScheme>
    <a:extraClrScheme>
      <a:clrScheme name="FJ-PPT_2022-02">
        <a:dk1>
          <a:srgbClr val="000000"/>
        </a:dk1>
        <a:lt1>
          <a:srgbClr val="FFFFFF"/>
        </a:lt1>
        <a:dk2>
          <a:srgbClr val="D80084"/>
        </a:dk2>
        <a:lt2>
          <a:srgbClr val="2400B0"/>
        </a:lt2>
        <a:accent1>
          <a:srgbClr val="EA0000"/>
        </a:accent1>
        <a:accent2>
          <a:srgbClr val="FF8000"/>
        </a:accent2>
        <a:accent3>
          <a:srgbClr val="FFE700"/>
        </a:accent3>
        <a:accent4>
          <a:srgbClr val="61D600"/>
        </a:accent4>
        <a:accent5>
          <a:srgbClr val="008224"/>
        </a:accent5>
        <a:accent6>
          <a:srgbClr val="00E7EF"/>
        </a:accent6>
        <a:hlink>
          <a:srgbClr val="2400B0"/>
        </a:hlink>
        <a:folHlink>
          <a:srgbClr val="2400B0"/>
        </a:folHlink>
      </a:clrScheme>
    </a:extraClrScheme>
  </a:extraClrSchemeLst>
  <a:extLst>
    <a:ext uri="{05A4C25C-085E-4340-85A3-A5531E510DB2}">
      <thm15:themeFamily xmlns:thm15="http://schemas.microsoft.com/office/thememl/2012/main" name="Fujitsu-Oceania-Presentation-Template-Standard-RESTRICTED-FAL.potx" id="{CA7AF602-8D17-4EB3-BF68-43E0CFB73331}" vid="{F8957C22-F686-4F60-8E56-5337272136D3}"/>
    </a:ext>
  </a:extLst>
</a:theme>
</file>

<file path=ppt/theme/theme2.xml><?xml version="1.0" encoding="utf-8"?>
<a:theme xmlns:a="http://schemas.openxmlformats.org/drawingml/2006/main" name="Office テーマ">
  <a:themeElements>
    <a:clrScheme name="F_Tool_8_EN">
      <a:dk1>
        <a:srgbClr val="000000"/>
      </a:dk1>
      <a:lt1>
        <a:sysClr val="window" lastClr="FFFFFF"/>
      </a:lt1>
      <a:dk2>
        <a:srgbClr val="D51C89"/>
      </a:dk2>
      <a:lt2>
        <a:srgbClr val="E60000"/>
      </a:lt2>
      <a:accent1>
        <a:srgbClr val="1813B1"/>
      </a:accent1>
      <a:accent2>
        <a:srgbClr val="00ECF4"/>
      </a:accent2>
      <a:accent3>
        <a:srgbClr val="75D700"/>
      </a:accent3>
      <a:accent4>
        <a:srgbClr val="00812F"/>
      </a:accent4>
      <a:accent5>
        <a:srgbClr val="FFE800"/>
      </a:accent5>
      <a:accent6>
        <a:srgbClr val="FF8100"/>
      </a:accent6>
      <a:hlink>
        <a:srgbClr val="0563C1"/>
      </a:hlink>
      <a:folHlink>
        <a:srgbClr val="954F72"/>
      </a:folHlink>
    </a:clrScheme>
    <a:fontScheme name="F_Tool_8_EN">
      <a:majorFont>
        <a:latin typeface="Arial"/>
        <a:ea typeface="メイリオ"/>
        <a:cs typeface=""/>
      </a:majorFont>
      <a:minorFont>
        <a:latin typeface="Arial"/>
        <a:ea typeface="メイリオ"/>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F_Tool_8_EN">
      <a:dk1>
        <a:srgbClr val="000000"/>
      </a:dk1>
      <a:lt1>
        <a:sysClr val="window" lastClr="FFFFFF"/>
      </a:lt1>
      <a:dk2>
        <a:srgbClr val="D51C89"/>
      </a:dk2>
      <a:lt2>
        <a:srgbClr val="E60000"/>
      </a:lt2>
      <a:accent1>
        <a:srgbClr val="1813B1"/>
      </a:accent1>
      <a:accent2>
        <a:srgbClr val="00ECF4"/>
      </a:accent2>
      <a:accent3>
        <a:srgbClr val="75D700"/>
      </a:accent3>
      <a:accent4>
        <a:srgbClr val="00812F"/>
      </a:accent4>
      <a:accent5>
        <a:srgbClr val="FFE800"/>
      </a:accent5>
      <a:accent6>
        <a:srgbClr val="FF8100"/>
      </a:accent6>
      <a:hlink>
        <a:srgbClr val="0563C1"/>
      </a:hlink>
      <a:folHlink>
        <a:srgbClr val="954F72"/>
      </a:folHlink>
    </a:clrScheme>
    <a:fontScheme name="F_Tool_8_EN">
      <a:majorFont>
        <a:latin typeface="Arial"/>
        <a:ea typeface="メイリオ"/>
        <a:cs typeface=""/>
      </a:majorFont>
      <a:minorFont>
        <a:latin typeface="Arial"/>
        <a:ea typeface="メイリオ"/>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1e92ef73-0ad1-40c5-ad55-46de3396802f}" enabled="1" method="Privileged" siteId="{a19f121d-81e1-4858-a9d8-736e267fd4c7}" contentBits="0" removed="0"/>
</clbl:labelList>
</file>

<file path=docProps/app.xml><?xml version="1.0" encoding="utf-8"?>
<Properties xmlns="http://schemas.openxmlformats.org/officeDocument/2006/extended-properties" xmlns:vt="http://schemas.openxmlformats.org/officeDocument/2006/docPropsVTypes">
  <Template/>
  <TotalTime>67692</TotalTime>
  <Words>4043</Words>
  <Application>Microsoft Office PowerPoint</Application>
  <PresentationFormat>On-screen Show (16:9)</PresentationFormat>
  <Paragraphs>587</Paragraphs>
  <Slides>37</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Courier New</vt:lpstr>
      <vt:lpstr>Fujitsu Infinity Pro Bold</vt:lpstr>
      <vt:lpstr>Fujitsu Infinity Pro</vt:lpstr>
      <vt:lpstr>Arial</vt:lpstr>
      <vt:lpstr>Open Sans</vt:lpstr>
      <vt:lpstr>Fujitsu Infinity Pro ExtraBold</vt:lpstr>
      <vt:lpstr>Yellow Theme</vt:lpstr>
      <vt:lpstr>Life of a Tuple in Logical Replication </vt:lpstr>
      <vt:lpstr>Agenda</vt:lpstr>
      <vt:lpstr>Part 1</vt:lpstr>
      <vt:lpstr>Logical Replication</vt:lpstr>
      <vt:lpstr>Part 2</vt:lpstr>
      <vt:lpstr>Architecture of Logical Replication</vt:lpstr>
      <vt:lpstr>Architecture of Logical Replication</vt:lpstr>
      <vt:lpstr>Architecture of Logical Replication</vt:lpstr>
      <vt:lpstr>Architecture of Logical Replication</vt:lpstr>
      <vt:lpstr>Architecture of Logical Replication</vt:lpstr>
      <vt:lpstr>Architecture of Logical Replication</vt:lpstr>
      <vt:lpstr>Part 3</vt:lpstr>
      <vt:lpstr>Lifecycle of Tuple</vt:lpstr>
      <vt:lpstr>Lifecycle of Tuple</vt:lpstr>
      <vt:lpstr>Lifecycle of Tuple</vt:lpstr>
      <vt:lpstr>Lifecycle of Tuple</vt:lpstr>
      <vt:lpstr>Lifecycle of Tuple</vt:lpstr>
      <vt:lpstr>WAL generation</vt:lpstr>
      <vt:lpstr>WAL generation</vt:lpstr>
      <vt:lpstr>Replication Slot</vt:lpstr>
      <vt:lpstr>Walsender</vt:lpstr>
      <vt:lpstr>Walsender - Logical Decoding</vt:lpstr>
      <vt:lpstr>Walsender - ReorderBuffer</vt:lpstr>
      <vt:lpstr>Processing INSERT WAL Record</vt:lpstr>
      <vt:lpstr>Processing INSERT WAL Record</vt:lpstr>
      <vt:lpstr>Processing COMMIT WAL Record</vt:lpstr>
      <vt:lpstr>Processing COMMIT WAL Record</vt:lpstr>
      <vt:lpstr>What is Output Plugin?</vt:lpstr>
      <vt:lpstr>Processing of INSERT in pgoutput</vt:lpstr>
      <vt:lpstr>Processing of INSERT in pgoutput</vt:lpstr>
      <vt:lpstr>Processing of COMMIT in pgoutput</vt:lpstr>
      <vt:lpstr>Apply Worker</vt:lpstr>
      <vt:lpstr>Apply Worker</vt:lpstr>
      <vt:lpstr>Apply Worker</vt:lpstr>
      <vt:lpstr>Apply Worker</vt:lpstr>
      <vt:lpstr>References</vt:lpstr>
      <vt:lpstr>PowerPoint Presentation</vt:lpstr>
    </vt:vector>
  </TitlesOfParts>
  <Company>富士通株式会社</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upgrade replication clusters without downtime</dc:title>
  <dc:creator>ShlokKumar.Kyal@fujitsu.com</dc:creator>
  <cp:lastModifiedBy>Hauschild, Marcelo</cp:lastModifiedBy>
  <cp:revision>1092</cp:revision>
  <dcterms:created xsi:type="dcterms:W3CDTF">2021-07-25T02:06:17Z</dcterms:created>
  <dcterms:modified xsi:type="dcterms:W3CDTF">2026-03-09T19:01:31Z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e92ef73-0ad1-40c5-ad55-46de3396802f_Enabled">
    <vt:lpwstr>true</vt:lpwstr>
  </property>
  <property fmtid="{D5CDD505-2E9C-101B-9397-08002B2CF9AE}" pid="3" name="MSIP_Label_1e92ef73-0ad1-40c5-ad55-46de3396802f_SetDate">
    <vt:lpwstr>2024-04-25T11:59:44Z</vt:lpwstr>
  </property>
  <property fmtid="{D5CDD505-2E9C-101B-9397-08002B2CF9AE}" pid="4" name="MSIP_Label_1e92ef73-0ad1-40c5-ad55-46de3396802f_Method">
    <vt:lpwstr>Privileged</vt:lpwstr>
  </property>
  <property fmtid="{D5CDD505-2E9C-101B-9397-08002B2CF9AE}" pid="5" name="MSIP_Label_1e92ef73-0ad1-40c5-ad55-46de3396802f_Name">
    <vt:lpwstr>FUJITSU-PUBLIC​</vt:lpwstr>
  </property>
  <property fmtid="{D5CDD505-2E9C-101B-9397-08002B2CF9AE}" pid="6" name="MSIP_Label_1e92ef73-0ad1-40c5-ad55-46de3396802f_SiteId">
    <vt:lpwstr>a19f121d-81e1-4858-a9d8-736e267fd4c7</vt:lpwstr>
  </property>
  <property fmtid="{D5CDD505-2E9C-101B-9397-08002B2CF9AE}" pid="7" name="MSIP_Label_1e92ef73-0ad1-40c5-ad55-46de3396802f_ActionId">
    <vt:lpwstr>ecf8b1f5-a2a0-44ef-a7a3-30c580399aa5</vt:lpwstr>
  </property>
  <property fmtid="{D5CDD505-2E9C-101B-9397-08002B2CF9AE}" pid="8" name="MSIP_Label_1e92ef73-0ad1-40c5-ad55-46de3396802f_ContentBits">
    <vt:lpwstr>0</vt:lpwstr>
  </property>
</Properties>
</file>