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777" r:id="rId4"/>
  </p:sldMasterIdLst>
  <p:notesMasterIdLst>
    <p:notesMasterId r:id="rId21"/>
  </p:notesMasterIdLst>
  <p:sldIdLst>
    <p:sldId id="279" r:id="rId5"/>
    <p:sldId id="385" r:id="rId6"/>
    <p:sldId id="386" r:id="rId7"/>
    <p:sldId id="387" r:id="rId8"/>
    <p:sldId id="384" r:id="rId9"/>
    <p:sldId id="389" r:id="rId10"/>
    <p:sldId id="391" r:id="rId11"/>
    <p:sldId id="390" r:id="rId12"/>
    <p:sldId id="392" r:id="rId13"/>
    <p:sldId id="393" r:id="rId14"/>
    <p:sldId id="395" r:id="rId15"/>
    <p:sldId id="396" r:id="rId16"/>
    <p:sldId id="397" r:id="rId17"/>
    <p:sldId id="398" r:id="rId18"/>
    <p:sldId id="399" r:id="rId19"/>
    <p:sldId id="288" r:id="rId20"/>
  </p:sldIdLst>
  <p:sldSz cx="9144000" cy="5143500" type="screen16x9"/>
  <p:notesSz cx="6858000" cy="9144000"/>
  <p:embeddedFontLst>
    <p:embeddedFont>
      <p:font typeface="Fujitsu Infinity Pro" pitchFamily="2" charset="0"/>
      <p:regular r:id="rId22"/>
      <p:bold r:id="rId23"/>
      <p:italic r:id="rId24"/>
      <p:boldItalic r:id="rId25"/>
    </p:embeddedFont>
    <p:embeddedFont>
      <p:font typeface="Fujitsu Infinity Pro Bold" pitchFamily="2" charset="0"/>
      <p:bold r:id="rId26"/>
    </p:embeddedFont>
    <p:embeddedFont>
      <p:font typeface="Fujitsu Infinity Pro ExtraBold" pitchFamily="2" charset="0"/>
      <p:bold r:id="rId27"/>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essman, Nadine" initials="WN" lastIdx="4" clrIdx="0">
    <p:extLst>
      <p:ext uri="{19B8F6BF-5375-455C-9EA6-DF929625EA0E}">
        <p15:presenceInfo xmlns:p15="http://schemas.microsoft.com/office/powerpoint/2012/main" userId="S::nadine.wintrich@fujitsu.com::1fea7844-feaa-419b-af9a-e6632cafcae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2F2F2"/>
    <a:srgbClr val="F9F4EC"/>
    <a:srgbClr val="FCF7E6"/>
    <a:srgbClr val="FFF9E1"/>
    <a:srgbClr val="FFF1B4"/>
    <a:srgbClr val="F9F9F9"/>
    <a:srgbClr val="FFFFFF"/>
    <a:srgbClr val="FFB247"/>
    <a:srgbClr val="FFE700"/>
    <a:srgbClr val="FF8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793D81CF-94F2-401A-BA57-92F5A7B2D0C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750" autoAdjust="0"/>
    <p:restoredTop sz="76944" autoAdjust="0"/>
  </p:normalViewPr>
  <p:slideViewPr>
    <p:cSldViewPr snapToGrid="0" showGuides="1">
      <p:cViewPr>
        <p:scale>
          <a:sx n="100" d="100"/>
          <a:sy n="100" d="100"/>
        </p:scale>
        <p:origin x="1854" y="792"/>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5.fntdata"/><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4.fntdata"/><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3.fntdata"/><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2.fntdata"/><Relationship Id="rId28"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22B3AF1-3ED5-42CF-BB94-754B1634C2F6}" type="datetimeFigureOut">
              <a:rPr lang="en-US" smtClean="0"/>
              <a:t>2/20/2026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9411AAC-E10A-45D8-990B-3166D1DCB9D3}" type="slidenum">
              <a:rPr lang="en-US" smtClean="0"/>
              <a:t>‹#›</a:t>
            </a:fld>
            <a:endParaRPr lang="en-US"/>
          </a:p>
        </p:txBody>
      </p:sp>
    </p:spTree>
    <p:extLst>
      <p:ext uri="{BB962C8B-B14F-4D97-AF65-F5344CB8AC3E}">
        <p14:creationId xmlns:p14="http://schemas.microsoft.com/office/powerpoint/2010/main" val="29918589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a:t>Good Afternoon everyone . My name is Rajni Baliyan and I am currently working with Fujitsu Australia since last 8+ years as an Operations Manager, </a:t>
            </a:r>
            <a:r>
              <a:rPr lang="en-US"/>
              <a:t>focusing on leadership, strategy, and operational excellence.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a:p>
          <a:p>
            <a:r>
              <a:rPr lang="en-US"/>
              <a:t>Beyond my corporate responsibilities, I serve as President of PostgreSQL Down Under (PGDU) , an Australia New Zeland Postgres conference  since 2019, where I actively promote PostgreSQL adoption, foster community collaboration, and lead knowledge-sharing . Also, I have presented my technical talks at global conferences in Australia and Singapore. </a:t>
            </a:r>
          </a:p>
          <a:p>
            <a:endParaRPr lang="en-US"/>
          </a:p>
          <a:p>
            <a:r>
              <a:rPr lang="en-US"/>
              <a:t>This is my first time presenting in the FOSASSIA and look forward to this great journey together.</a:t>
            </a:r>
            <a:endParaRPr lang="en-AU"/>
          </a:p>
          <a:p>
            <a:endParaRPr lang="en-AU" dirty="0"/>
          </a:p>
        </p:txBody>
      </p:sp>
      <p:sp>
        <p:nvSpPr>
          <p:cNvPr id="4" name="Slide Number Placeholder 3"/>
          <p:cNvSpPr>
            <a:spLocks noGrp="1"/>
          </p:cNvSpPr>
          <p:nvPr>
            <p:ph type="sldNum" sz="quarter" idx="5"/>
          </p:nvPr>
        </p:nvSpPr>
        <p:spPr/>
        <p:txBody>
          <a:bodyPr/>
          <a:lstStyle/>
          <a:p>
            <a:fld id="{79411AAC-E10A-45D8-990B-3166D1DCB9D3}" type="slidenum">
              <a:rPr lang="en-US" smtClean="0"/>
              <a:t>1</a:t>
            </a:fld>
            <a:endParaRPr lang="en-US"/>
          </a:p>
        </p:txBody>
      </p:sp>
    </p:spTree>
    <p:extLst>
      <p:ext uri="{BB962C8B-B14F-4D97-AF65-F5344CB8AC3E}">
        <p14:creationId xmlns:p14="http://schemas.microsoft.com/office/powerpoint/2010/main" val="26949824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893E58-71C9-9AD3-A834-430F9DC131E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BA9345-C922-9B51-88BF-EA6B4E1BA50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E98AA38-114F-8F47-1DB4-3E2F1D942D6E}"/>
              </a:ext>
            </a:extLst>
          </p:cNvPr>
          <p:cNvSpPr>
            <a:spLocks noGrp="1"/>
          </p:cNvSpPr>
          <p:nvPr>
            <p:ph type="body" idx="1"/>
          </p:nvPr>
        </p:nvSpPr>
        <p:spPr/>
        <p:txBody>
          <a:bodyPr/>
          <a:lstStyle/>
          <a:p>
            <a:r>
              <a:rPr lang="en-US"/>
              <a:t>"Code doesn't maintain itself; people do. If the code disappeared, our community could rebuild it—but without the community, the code stands still. The health of Postgres is found in its people, not just its repository.“</a:t>
            </a:r>
          </a:p>
          <a:p>
            <a:endParaRPr lang="en-US"/>
          </a:p>
          <a:p>
            <a:r>
              <a:rPr lang="en-US"/>
              <a:t>"It takes a global village to keep this engine running. Let’s look at the specific human roles that ensure Postgres remains stable, secure, and independent:"</a:t>
            </a:r>
            <a:endParaRPr lang="en-AU" b="1"/>
          </a:p>
          <a:p>
            <a:endParaRPr lang="en-US"/>
          </a:p>
        </p:txBody>
      </p:sp>
      <p:sp>
        <p:nvSpPr>
          <p:cNvPr id="4" name="Slide Number Placeholder 3">
            <a:extLst>
              <a:ext uri="{FF2B5EF4-FFF2-40B4-BE49-F238E27FC236}">
                <a16:creationId xmlns:a16="http://schemas.microsoft.com/office/drawing/2014/main" id="{4ED5E754-85FD-AB50-36BC-663784775A3C}"/>
              </a:ext>
            </a:extLst>
          </p:cNvPr>
          <p:cNvSpPr>
            <a:spLocks noGrp="1"/>
          </p:cNvSpPr>
          <p:nvPr>
            <p:ph type="sldNum" sz="quarter" idx="5"/>
          </p:nvPr>
        </p:nvSpPr>
        <p:spPr/>
        <p:txBody>
          <a:bodyPr/>
          <a:lstStyle/>
          <a:p>
            <a:fld id="{79411AAC-E10A-45D8-990B-3166D1DCB9D3}" type="slidenum">
              <a:rPr lang="en-US" smtClean="0"/>
              <a:t>11</a:t>
            </a:fld>
            <a:endParaRPr lang="en-US"/>
          </a:p>
        </p:txBody>
      </p:sp>
    </p:spTree>
    <p:extLst>
      <p:ext uri="{BB962C8B-B14F-4D97-AF65-F5344CB8AC3E}">
        <p14:creationId xmlns:p14="http://schemas.microsoft.com/office/powerpoint/2010/main" val="26111630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Key message: Make the invisible wo</a:t>
            </a:r>
          </a:p>
          <a:p>
            <a:endParaRPr lang="en-AU"/>
          </a:p>
          <a:p>
            <a:r>
              <a:rPr lang="en-AU" b="1"/>
              <a:t>The Core Team</a:t>
            </a:r>
            <a:endParaRPr lang="en-AU"/>
          </a:p>
          <a:p>
            <a:r>
              <a:rPr lang="en-AU"/>
              <a:t>“As we already learnt about the Core team, they protect the project’s neutrality. Their primary job is to maintain the reputation of Postgres and ensure it remains independent of any single corporate interest.“</a:t>
            </a:r>
          </a:p>
          <a:p>
            <a:endParaRPr lang="en-AU"/>
          </a:p>
          <a:p>
            <a:r>
              <a:rPr lang="en-AU" b="1"/>
              <a:t>Committers</a:t>
            </a:r>
            <a:endParaRPr lang="en-AU"/>
          </a:p>
          <a:p>
            <a:r>
              <a:rPr lang="en-AU"/>
              <a:t>"Committers are the ultimate gatekeepers. They have 'commit bit' access, meaning they are responsible for the final quality of the code. They spend far more time reading and refactoring patches than writing them, ensuring that every addition meets our 'gold standard' for stability.“</a:t>
            </a:r>
          </a:p>
          <a:p>
            <a:endParaRPr lang="en-AU"/>
          </a:p>
          <a:p>
            <a:r>
              <a:rPr lang="en-AU" b="1"/>
              <a:t>Contributors</a:t>
            </a:r>
            <a:endParaRPr lang="en-AU"/>
          </a:p>
          <a:p>
            <a:r>
              <a:rPr lang="en-AU"/>
              <a:t>"This is the lifeblood of the project. Contributions aren't just code—they are documentation, bug reports, translations, and tests. Anyone in this room can be a contributor. It’s this massive, global input that keeps Postgres relevant across every language and industry.“</a:t>
            </a:r>
          </a:p>
          <a:p>
            <a:endParaRPr lang="en-AU"/>
          </a:p>
          <a:p>
            <a:r>
              <a:rPr lang="en-AU" b="1"/>
              <a:t>Reviewers</a:t>
            </a:r>
            <a:endParaRPr lang="en-AU"/>
          </a:p>
          <a:p>
            <a:r>
              <a:rPr lang="en-AU"/>
              <a:t>"In many ways, reviewers are the unsung heroes. They provide the 'peer review' that makes Postgres so secure. They scrutinize design logic and performance impact, ensuring that a new feature for one user doesn't accidentally slow down the database for everyone else.“</a:t>
            </a:r>
          </a:p>
          <a:p>
            <a:endParaRPr lang="en-AU"/>
          </a:p>
          <a:p>
            <a:r>
              <a:rPr lang="en-AU" b="1"/>
              <a:t>Release &amp; Infra Teams</a:t>
            </a:r>
            <a:endParaRPr lang="en-AU"/>
          </a:p>
          <a:p>
            <a:r>
              <a:rPr lang="en-AU"/>
              <a:t>"These are the teams that run the 'Swiss Watch.' They manage the CI/CD pipelines, the global mirrors, and the packaging that allows you to </a:t>
            </a:r>
            <a:r>
              <a:rPr lang="en-AU" sz="1200" kern="1200">
                <a:solidFill>
                  <a:schemeClr val="tx1"/>
                </a:solidFill>
                <a:latin typeface="+mn-lt"/>
                <a:ea typeface="+mn-ea"/>
                <a:cs typeface="+mn-cs"/>
              </a:rPr>
              <a:t>apt-get install</a:t>
            </a:r>
            <a:r>
              <a:rPr lang="en-AU"/>
              <a:t> or </a:t>
            </a:r>
            <a:r>
              <a:rPr lang="en-AU" sz="1200" kern="1200">
                <a:solidFill>
                  <a:schemeClr val="tx1"/>
                </a:solidFill>
                <a:latin typeface="+mn-lt"/>
                <a:ea typeface="+mn-ea"/>
                <a:cs typeface="+mn-cs"/>
              </a:rPr>
              <a:t>yum install</a:t>
            </a:r>
            <a:r>
              <a:rPr lang="en-AU"/>
              <a:t> with confidence. They also coordinate the high-stakes security response when vulnerabilities are found."</a:t>
            </a:r>
          </a:p>
          <a:p>
            <a:endParaRPr lang="en-AU"/>
          </a:p>
          <a:p>
            <a:endParaRPr lang="en-AU"/>
          </a:p>
          <a:p>
            <a:r>
              <a:rPr lang="en-AU" i="1"/>
              <a:t>"The common thread here is that most of these people are volunteers or supported by different, competing companies. They work together because they all benefit from a healthy, stable PostgreSQL."</a:t>
            </a:r>
            <a:endParaRPr lang="en-AU" b="1"/>
          </a:p>
          <a:p>
            <a:r>
              <a:rPr lang="en-AU"/>
              <a:t>rk visible. Reviews, docs, and tests are as critical as new features. Emphasize that companies often sponsor contributors and allow upstream time, which sustains the project.</a:t>
            </a:r>
          </a:p>
          <a:p>
            <a:endParaRPr lang="en-US"/>
          </a:p>
        </p:txBody>
      </p:sp>
      <p:sp>
        <p:nvSpPr>
          <p:cNvPr id="4" name="Slide Number Placeholder 3"/>
          <p:cNvSpPr>
            <a:spLocks noGrp="1"/>
          </p:cNvSpPr>
          <p:nvPr>
            <p:ph type="sldNum" sz="quarter" idx="5"/>
          </p:nvPr>
        </p:nvSpPr>
        <p:spPr/>
        <p:txBody>
          <a:bodyPr/>
          <a:lstStyle/>
          <a:p>
            <a:fld id="{79411AAC-E10A-45D8-990B-3166D1DCB9D3}" type="slidenum">
              <a:rPr lang="en-US" smtClean="0"/>
              <a:t>12</a:t>
            </a:fld>
            <a:endParaRPr lang="en-US"/>
          </a:p>
        </p:txBody>
      </p:sp>
    </p:spTree>
    <p:extLst>
      <p:ext uri="{BB962C8B-B14F-4D97-AF65-F5344CB8AC3E}">
        <p14:creationId xmlns:p14="http://schemas.microsoft.com/office/powerpoint/2010/main" val="29517471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097D74-6F80-96E2-26CF-3AE6DBC181C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7159385-C451-3383-B9FB-0AE7726B6E9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765BEA3-832C-CC96-E5B1-3E911A5F2683}"/>
              </a:ext>
            </a:extLst>
          </p:cNvPr>
          <p:cNvSpPr>
            <a:spLocks noGrp="1"/>
          </p:cNvSpPr>
          <p:nvPr>
            <p:ph type="body" idx="1"/>
          </p:nvPr>
        </p:nvSpPr>
        <p:spPr/>
        <p:txBody>
          <a:bodyPr/>
          <a:lstStyle/>
          <a:p>
            <a:r>
              <a:rPr lang="en-US"/>
              <a:t>"Postgres has spent decades becoming the most trusted database in the world, but the next chapter is being written right now. The 'Tomorrow' of Postgres isn't being decided in a corporate boardroom; it is being shaped at the intersection of enterprise-scale pressure and community innovation. This partnership is what ensures Postgres doesn't just survive the next decade, but leads it."</a:t>
            </a:r>
            <a:endParaRPr lang="en-AU" dirty="0"/>
          </a:p>
        </p:txBody>
      </p:sp>
      <p:sp>
        <p:nvSpPr>
          <p:cNvPr id="4" name="Slide Number Placeholder 3">
            <a:extLst>
              <a:ext uri="{FF2B5EF4-FFF2-40B4-BE49-F238E27FC236}">
                <a16:creationId xmlns:a16="http://schemas.microsoft.com/office/drawing/2014/main" id="{709763D0-107C-856A-FED8-74768F93A885}"/>
              </a:ext>
            </a:extLst>
          </p:cNvPr>
          <p:cNvSpPr>
            <a:spLocks noGrp="1"/>
          </p:cNvSpPr>
          <p:nvPr>
            <p:ph type="sldNum" sz="quarter" idx="5"/>
          </p:nvPr>
        </p:nvSpPr>
        <p:spPr/>
        <p:txBody>
          <a:bodyPr/>
          <a:lstStyle/>
          <a:p>
            <a:fld id="{79411AAC-E10A-45D8-990B-3166D1DCB9D3}" type="slidenum">
              <a:rPr lang="en-US" smtClean="0"/>
              <a:t>13</a:t>
            </a:fld>
            <a:endParaRPr lang="en-US"/>
          </a:p>
        </p:txBody>
      </p:sp>
    </p:spTree>
    <p:extLst>
      <p:ext uri="{BB962C8B-B14F-4D97-AF65-F5344CB8AC3E}">
        <p14:creationId xmlns:p14="http://schemas.microsoft.com/office/powerpoint/2010/main" val="29105711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t>Security &amp; Supply-Chain Resilience</a:t>
            </a:r>
            <a:endParaRPr lang="en-AU"/>
          </a:p>
          <a:p>
            <a:r>
              <a:rPr lang="en-AU"/>
              <a:t>"In an era of increasing cyber threats, 'good enough' security isn't enough. Our partnership focuses on faster response times and 'hardened' supply chains—ensuring that every binary and package you install is verified, transparent, and resilient against modern threats."</a:t>
            </a:r>
          </a:p>
          <a:p>
            <a:r>
              <a:rPr lang="en-AU" b="1"/>
              <a:t>Modern Infrastructure Performance</a:t>
            </a:r>
            <a:endParaRPr lang="en-AU"/>
          </a:p>
          <a:p>
            <a:r>
              <a:rPr lang="en-AU"/>
              <a:t>"We are moving beyond the limitations of legacy storage. The community is actively optimizing Postgres to squeeze every drop of performance out of modern NVMe drives, high-core-count processors, and the unique 'noisy neighbor' dynamics of the cloud."</a:t>
            </a:r>
          </a:p>
          <a:p>
            <a:r>
              <a:rPr lang="en-AU" b="1"/>
              <a:t>Operational Excellence</a:t>
            </a:r>
            <a:endParaRPr lang="en-AU"/>
          </a:p>
          <a:p>
            <a:r>
              <a:rPr lang="en-AU"/>
              <a:t>"We want to take the 'fear' out of 3:00 AM operations. This means making major version upgrades a non-event, providing 'white-box' observability into the engine’s internals, and moving away from tribal knowledge toward clear, industry-standard runbooks."</a:t>
            </a:r>
          </a:p>
          <a:p>
            <a:r>
              <a:rPr lang="en-AU" b="1"/>
              <a:t>Developer Experience</a:t>
            </a:r>
            <a:endParaRPr lang="en-AU"/>
          </a:p>
          <a:p>
            <a:r>
              <a:rPr lang="en-AU"/>
              <a:t>"The best database is the one that developers love to use. We are focusing on 'ergonomics'—making migrations smoother, improving compatibility with other systems, and building the tooling that makes the 'first mile' of development as fast as the 'last mile' of production."</a:t>
            </a:r>
          </a:p>
          <a:p>
            <a:r>
              <a:rPr lang="en-AU" b="1"/>
              <a:t>AI-Adjacent Use Cases</a:t>
            </a:r>
            <a:endParaRPr lang="en-AU"/>
          </a:p>
          <a:p>
            <a:r>
              <a:rPr lang="en-AU"/>
              <a:t>"AI doesn't need a brand-new database; it needs a rock-solid one. By building vector search and smarter automation on top of Postgres’s 'solid basics,' we ensure that your AI workloads benefit from the same ACID compliance and reliability you’ve trusted for years."</a:t>
            </a:r>
          </a:p>
          <a:p>
            <a:endParaRPr lang="en-AU" b="1"/>
          </a:p>
          <a:p>
            <a:endParaRPr lang="en-AU" b="1"/>
          </a:p>
          <a:p>
            <a:endParaRPr lang="en-AU" b="1"/>
          </a:p>
          <a:p>
            <a:r>
              <a:rPr lang="en-AU"/>
              <a:t>By bringing enterprise challenges to the community and community innovation back to the enterprise, we ensure that Postgres remains the permanent foundation for the next generation of technology. The partnership we build today is what keeps Postgres independent, capable, and ahead of the curve."</a:t>
            </a:r>
            <a:endParaRPr lang="en-AU" b="1"/>
          </a:p>
          <a:p>
            <a:endParaRPr lang="en-US"/>
          </a:p>
        </p:txBody>
      </p:sp>
      <p:sp>
        <p:nvSpPr>
          <p:cNvPr id="4" name="Slide Number Placeholder 3"/>
          <p:cNvSpPr>
            <a:spLocks noGrp="1"/>
          </p:cNvSpPr>
          <p:nvPr>
            <p:ph type="sldNum" sz="quarter" idx="5"/>
          </p:nvPr>
        </p:nvSpPr>
        <p:spPr/>
        <p:txBody>
          <a:bodyPr/>
          <a:lstStyle/>
          <a:p>
            <a:fld id="{79411AAC-E10A-45D8-990B-3166D1DCB9D3}" type="slidenum">
              <a:rPr lang="en-US" smtClean="0"/>
              <a:t>14</a:t>
            </a:fld>
            <a:endParaRPr lang="en-US"/>
          </a:p>
        </p:txBody>
      </p:sp>
    </p:spTree>
    <p:extLst>
      <p:ext uri="{BB962C8B-B14F-4D97-AF65-F5344CB8AC3E}">
        <p14:creationId xmlns:p14="http://schemas.microsoft.com/office/powerpoint/2010/main" val="13252890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6A7989-ADB4-5EC8-A934-02B9EB72589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093577-B2F6-4149-57DE-EC081C216A8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3B6A9D6-A875-D923-39BB-912DF4E072F2}"/>
              </a:ext>
            </a:extLst>
          </p:cNvPr>
          <p:cNvSpPr>
            <a:spLocks noGrp="1"/>
          </p:cNvSpPr>
          <p:nvPr>
            <p:ph type="body" idx="1"/>
          </p:nvPr>
        </p:nvSpPr>
        <p:spPr/>
        <p:txBody>
          <a:bodyPr/>
          <a:lstStyle/>
          <a:p>
            <a:r>
              <a:rPr lang="en-US"/>
              <a:t>You can be part of this journey in many ways whether you are user, a developer , company or new to this community . Each small step matters to keep up the spirit of Open source and help Postgres remain  the choice of modern platforms. </a:t>
            </a:r>
          </a:p>
          <a:p>
            <a:endParaRPr lang="en-US"/>
          </a:p>
          <a:p>
            <a:endParaRPr lang="en-US"/>
          </a:p>
          <a:p>
            <a:endParaRPr lang="en-AU"/>
          </a:p>
          <a:p>
            <a:endParaRPr lang="en-US"/>
          </a:p>
        </p:txBody>
      </p:sp>
      <p:sp>
        <p:nvSpPr>
          <p:cNvPr id="4" name="Slide Number Placeholder 3">
            <a:extLst>
              <a:ext uri="{FF2B5EF4-FFF2-40B4-BE49-F238E27FC236}">
                <a16:creationId xmlns:a16="http://schemas.microsoft.com/office/drawing/2014/main" id="{87085428-9930-2733-024B-DC44A7C2835B}"/>
              </a:ext>
            </a:extLst>
          </p:cNvPr>
          <p:cNvSpPr>
            <a:spLocks noGrp="1"/>
          </p:cNvSpPr>
          <p:nvPr>
            <p:ph type="sldNum" sz="quarter" idx="5"/>
          </p:nvPr>
        </p:nvSpPr>
        <p:spPr/>
        <p:txBody>
          <a:bodyPr/>
          <a:lstStyle/>
          <a:p>
            <a:fld id="{79411AAC-E10A-45D8-990B-3166D1DCB9D3}" type="slidenum">
              <a:rPr lang="en-US" smtClean="0"/>
              <a:t>15</a:t>
            </a:fld>
            <a:endParaRPr lang="en-US"/>
          </a:p>
        </p:txBody>
      </p:sp>
    </p:spTree>
    <p:extLst>
      <p:ext uri="{BB962C8B-B14F-4D97-AF65-F5344CB8AC3E}">
        <p14:creationId xmlns:p14="http://schemas.microsoft.com/office/powerpoint/2010/main" val="6894386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Community at the Core, Enterprise at Scale is</a:t>
            </a:r>
            <a:r>
              <a:rPr lang="en-US" sz="1200" b="0" i="0" kern="1200">
                <a:solidFill>
                  <a:schemeClr val="tx1"/>
                </a:solidFill>
                <a:effectLst/>
                <a:latin typeface="+mn-lt"/>
                <a:ea typeface="+mn-ea"/>
                <a:cs typeface="+mn-cs"/>
              </a:rPr>
              <a:t> a philosophy of how PostgreSQL thrives.”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t>"When we say 'Community at the Core,' we’re talking about the soul of the database. This is the upstream code—unbiased, independent, and architecturally pure. It’s the reason we trust Postgres; it belongs to everyone and is beholden to no single vendor."</a:t>
            </a:r>
            <a:endParaRPr lang="en-US" sz="1200" b="0" i="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This represents the pure upstream open‑source engine—the part developed, reviewed, and maintained by the global PostgreSQL community.” “This is the heart of everything.</a:t>
            </a:r>
            <a:br>
              <a:rPr lang="en-US" sz="1200" b="0" i="0" kern="1200">
                <a:solidFill>
                  <a:schemeClr val="tx1"/>
                </a:solidFill>
                <a:effectLst/>
                <a:latin typeface="+mn-lt"/>
                <a:ea typeface="+mn-ea"/>
                <a:cs typeface="+mn-cs"/>
              </a:rPr>
            </a:br>
            <a:r>
              <a:rPr lang="en-US" sz="1200" b="0" i="0" kern="1200">
                <a:solidFill>
                  <a:schemeClr val="tx1"/>
                </a:solidFill>
                <a:effectLst/>
                <a:latin typeface="+mn-lt"/>
                <a:ea typeface="+mn-ea"/>
                <a:cs typeface="+mn-cs"/>
              </a:rPr>
              <a:t>No forks.</a:t>
            </a:r>
            <a:br>
              <a:rPr lang="en-US" sz="1200" b="0" i="0" kern="1200">
                <a:solidFill>
                  <a:schemeClr val="tx1"/>
                </a:solidFill>
                <a:effectLst/>
                <a:latin typeface="+mn-lt"/>
                <a:ea typeface="+mn-ea"/>
                <a:cs typeface="+mn-cs"/>
              </a:rPr>
            </a:br>
            <a:r>
              <a:rPr lang="en-US" sz="1200" b="0" i="0" kern="1200">
                <a:solidFill>
                  <a:schemeClr val="tx1"/>
                </a:solidFill>
                <a:effectLst/>
                <a:latin typeface="+mn-lt"/>
                <a:ea typeface="+mn-ea"/>
                <a:cs typeface="+mn-cs"/>
              </a:rPr>
              <a:t>No proprietary deviations.</a:t>
            </a:r>
            <a:br>
              <a:rPr lang="en-US" sz="1200" b="0" i="0" kern="1200">
                <a:solidFill>
                  <a:schemeClr val="tx1"/>
                </a:solidFill>
                <a:effectLst/>
                <a:latin typeface="+mn-lt"/>
                <a:ea typeface="+mn-ea"/>
                <a:cs typeface="+mn-cs"/>
              </a:rPr>
            </a:br>
            <a:r>
              <a:rPr lang="en-US" sz="1200" b="0" i="0" kern="1200">
                <a:solidFill>
                  <a:schemeClr val="tx1"/>
                </a:solidFill>
                <a:effectLst/>
                <a:latin typeface="+mn-lt"/>
                <a:ea typeface="+mn-ea"/>
                <a:cs typeface="+mn-cs"/>
              </a:rPr>
              <a:t>Just the open‑source core that gives PostgreSQL its reliability, stability, and innovation.”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i="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The idea is that the community provides the foundation, while enterprises extend it safely and consistently.”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i="0" kern="1200">
              <a:solidFill>
                <a:schemeClr val="tx1"/>
              </a:solidFill>
              <a:effectLst/>
              <a:latin typeface="+mn-lt"/>
              <a:ea typeface="+mn-ea"/>
              <a:cs typeface="+mn-cs"/>
            </a:endParaRPr>
          </a:p>
          <a:p>
            <a:endParaRPr lang="en-AU"/>
          </a:p>
          <a:p>
            <a:endParaRPr lang="en-US"/>
          </a:p>
        </p:txBody>
      </p:sp>
      <p:sp>
        <p:nvSpPr>
          <p:cNvPr id="4" name="Slide Number Placeholder 3"/>
          <p:cNvSpPr>
            <a:spLocks noGrp="1"/>
          </p:cNvSpPr>
          <p:nvPr>
            <p:ph type="sldNum" sz="quarter" idx="5"/>
          </p:nvPr>
        </p:nvSpPr>
        <p:spPr/>
        <p:txBody>
          <a:bodyPr/>
          <a:lstStyle/>
          <a:p>
            <a:fld id="{79411AAC-E10A-45D8-990B-3166D1DCB9D3}" type="slidenum">
              <a:rPr lang="en-US" smtClean="0"/>
              <a:t>2</a:t>
            </a:fld>
            <a:endParaRPr lang="en-US"/>
          </a:p>
        </p:txBody>
      </p:sp>
    </p:spTree>
    <p:extLst>
      <p:ext uri="{BB962C8B-B14F-4D97-AF65-F5344CB8AC3E}">
        <p14:creationId xmlns:p14="http://schemas.microsoft.com/office/powerpoint/2010/main" val="15255812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t"/>
            <a:r>
              <a:rPr lang="en-US" sz="1200" b="1" i="0" kern="1200">
                <a:solidFill>
                  <a:schemeClr val="tx1"/>
                </a:solidFill>
                <a:effectLst/>
                <a:latin typeface="+mn-lt"/>
                <a:ea typeface="+mn-ea"/>
                <a:cs typeface="+mn-cs"/>
              </a:rPr>
              <a:t>“PostgreSQL has a long and rich history that traces back to </a:t>
            </a:r>
            <a:r>
              <a:rPr lang="en-US" sz="1200" b="0" i="0" kern="1200">
                <a:solidFill>
                  <a:schemeClr val="tx1"/>
                </a:solidFill>
                <a:effectLst/>
                <a:latin typeface="+mn-lt"/>
                <a:ea typeface="+mn-ea"/>
                <a:cs typeface="+mn-cs"/>
              </a:rPr>
              <a:t>University of California at Berkeley  in 1970s</a:t>
            </a:r>
            <a:r>
              <a:rPr lang="en-US" sz="1200" b="1" i="0" kern="1200">
                <a:solidFill>
                  <a:schemeClr val="tx1"/>
                </a:solidFill>
                <a:effectLst/>
                <a:latin typeface="+mn-lt"/>
                <a:ea typeface="+mn-ea"/>
                <a:cs typeface="+mn-cs"/>
              </a:rPr>
              <a:t>.”</a:t>
            </a:r>
            <a:endParaRPr lang="en-US" sz="1200" b="0" i="0" kern="1200">
              <a:solidFill>
                <a:schemeClr val="tx1"/>
              </a:solidFill>
              <a:effectLst/>
              <a:latin typeface="+mn-lt"/>
              <a:ea typeface="+mn-ea"/>
              <a:cs typeface="+mn-cs"/>
            </a:endParaRPr>
          </a:p>
          <a:p>
            <a:pPr fontAlgn="t"/>
            <a:r>
              <a:rPr lang="en-US" sz="1200" b="1" i="0" kern="1200">
                <a:solidFill>
                  <a:schemeClr val="tx1"/>
                </a:solidFill>
                <a:effectLst/>
                <a:latin typeface="+mn-lt"/>
                <a:ea typeface="+mn-ea"/>
                <a:cs typeface="+mn-cs"/>
              </a:rPr>
              <a:t>“The database we know today as PostgreSQL began as the POSTGRES project at Berkeley.</a:t>
            </a:r>
            <a:br>
              <a:rPr lang="en-US" sz="1200" b="1" i="0" kern="1200">
                <a:solidFill>
                  <a:schemeClr val="tx1"/>
                </a:solidFill>
                <a:effectLst/>
                <a:latin typeface="+mn-lt"/>
                <a:ea typeface="+mn-ea"/>
                <a:cs typeface="+mn-cs"/>
              </a:rPr>
            </a:br>
            <a:r>
              <a:rPr lang="en-US" sz="1200" b="1" i="0" kern="1200">
                <a:solidFill>
                  <a:schemeClr val="tx1"/>
                </a:solidFill>
                <a:effectLst/>
                <a:latin typeface="+mn-lt"/>
                <a:ea typeface="+mn-ea"/>
                <a:cs typeface="+mn-cs"/>
              </a:rPr>
              <a:t>It evolved out of earlier research, and over several decades of continuous development, it has become one of the most advanced open‑source databases in the world.”</a:t>
            </a:r>
            <a:endParaRPr lang="en-US" sz="1200" b="0" i="0" kern="1200">
              <a:solidFill>
                <a:schemeClr val="tx1"/>
              </a:solidFill>
              <a:effectLst/>
              <a:latin typeface="+mn-lt"/>
              <a:ea typeface="+mn-ea"/>
              <a:cs typeface="+mn-cs"/>
            </a:endParaRPr>
          </a:p>
          <a:p>
            <a:pPr fontAlgn="t"/>
            <a:r>
              <a:rPr lang="en-US" sz="1200" b="1" i="0" kern="1200">
                <a:solidFill>
                  <a:schemeClr val="tx1"/>
                </a:solidFill>
                <a:effectLst/>
                <a:latin typeface="+mn-lt"/>
                <a:ea typeface="+mn-ea"/>
                <a:cs typeface="+mn-cs"/>
              </a:rPr>
              <a:t>“A major milestone came in 1994, when Andrew Yu and Jolly Chen added SQL support to POSTGRES.</a:t>
            </a:r>
            <a:br>
              <a:rPr lang="en-US" sz="1200" b="1" i="0" kern="1200">
                <a:solidFill>
                  <a:schemeClr val="tx1"/>
                </a:solidFill>
                <a:effectLst/>
                <a:latin typeface="+mn-lt"/>
                <a:ea typeface="+mn-ea"/>
                <a:cs typeface="+mn-cs"/>
              </a:rPr>
            </a:br>
            <a:r>
              <a:rPr lang="en-US" sz="1200" b="1" i="0" kern="1200">
                <a:solidFill>
                  <a:schemeClr val="tx1"/>
                </a:solidFill>
                <a:effectLst/>
                <a:latin typeface="+mn-lt"/>
                <a:ea typeface="+mn-ea"/>
                <a:cs typeface="+mn-cs"/>
              </a:rPr>
              <a:t>With this improvement, the system was released to the web under a new name — </a:t>
            </a:r>
            <a:r>
              <a:rPr lang="en-US" sz="1200" b="1" i="1" kern="1200">
                <a:solidFill>
                  <a:schemeClr val="tx1"/>
                </a:solidFill>
                <a:effectLst/>
                <a:latin typeface="+mn-lt"/>
                <a:ea typeface="+mn-ea"/>
                <a:cs typeface="+mn-cs"/>
              </a:rPr>
              <a:t>Postgres95</a:t>
            </a:r>
            <a:r>
              <a:rPr lang="en-US" sz="1200" b="1" i="0" kern="1200">
                <a:solidFill>
                  <a:schemeClr val="tx1"/>
                </a:solidFill>
                <a:effectLst/>
                <a:latin typeface="+mn-lt"/>
                <a:ea typeface="+mn-ea"/>
                <a:cs typeface="+mn-cs"/>
              </a:rPr>
              <a:t>.</a:t>
            </a:r>
            <a:br>
              <a:rPr lang="en-US" sz="1200" b="1" i="0" kern="1200">
                <a:solidFill>
                  <a:schemeClr val="tx1"/>
                </a:solidFill>
                <a:effectLst/>
                <a:latin typeface="+mn-lt"/>
                <a:ea typeface="+mn-ea"/>
                <a:cs typeface="+mn-cs"/>
              </a:rPr>
            </a:br>
            <a:r>
              <a:rPr lang="en-US" sz="1200" b="1" i="0" kern="1200">
                <a:solidFill>
                  <a:schemeClr val="tx1"/>
                </a:solidFill>
                <a:effectLst/>
                <a:latin typeface="+mn-lt"/>
                <a:ea typeface="+mn-ea"/>
                <a:cs typeface="+mn-cs"/>
              </a:rPr>
              <a:t>That release marked the point where the project really began to take off as open source.”</a:t>
            </a:r>
            <a:endParaRPr lang="en-US" sz="1200" b="0" i="0" kern="1200">
              <a:solidFill>
                <a:schemeClr val="tx1"/>
              </a:solidFill>
              <a:effectLst/>
              <a:latin typeface="+mn-lt"/>
              <a:ea typeface="+mn-ea"/>
              <a:cs typeface="+mn-cs"/>
            </a:endParaRPr>
          </a:p>
          <a:p>
            <a:pPr fontAlgn="t"/>
            <a:r>
              <a:rPr lang="en-US" sz="1200" b="1" i="0" kern="1200">
                <a:solidFill>
                  <a:schemeClr val="tx1"/>
                </a:solidFill>
                <a:effectLst/>
                <a:latin typeface="+mn-lt"/>
                <a:ea typeface="+mn-ea"/>
                <a:cs typeface="+mn-cs"/>
              </a:rPr>
              <a:t>“Then in 1996, the name changed again — this time to </a:t>
            </a:r>
            <a:r>
              <a:rPr lang="en-US" sz="1200" b="1" i="1" kern="1200">
                <a:solidFill>
                  <a:schemeClr val="tx1"/>
                </a:solidFill>
                <a:effectLst/>
                <a:latin typeface="+mn-lt"/>
                <a:ea typeface="+mn-ea"/>
                <a:cs typeface="+mn-cs"/>
              </a:rPr>
              <a:t>PostgreSQL</a:t>
            </a:r>
            <a:r>
              <a:rPr lang="en-US" sz="1200" b="1" i="0" kern="1200">
                <a:solidFill>
                  <a:schemeClr val="tx1"/>
                </a:solidFill>
                <a:effectLst/>
                <a:latin typeface="+mn-lt"/>
                <a:ea typeface="+mn-ea"/>
                <a:cs typeface="+mn-cs"/>
              </a:rPr>
              <a:t> — to reflect its full SQL capabilities.</a:t>
            </a:r>
            <a:br>
              <a:rPr lang="en-US" sz="1200" b="1" i="0" kern="1200">
                <a:solidFill>
                  <a:schemeClr val="tx1"/>
                </a:solidFill>
                <a:effectLst/>
                <a:latin typeface="+mn-lt"/>
                <a:ea typeface="+mn-ea"/>
                <a:cs typeface="+mn-cs"/>
              </a:rPr>
            </a:br>
            <a:r>
              <a:rPr lang="en-US" sz="1200" b="1" i="0" kern="1200">
                <a:solidFill>
                  <a:schemeClr val="tx1"/>
                </a:solidFill>
                <a:effectLst/>
                <a:latin typeface="+mn-lt"/>
                <a:ea typeface="+mn-ea"/>
                <a:cs typeface="+mn-cs"/>
              </a:rPr>
              <a:t>But even today, many people still call it simply </a:t>
            </a:r>
            <a:r>
              <a:rPr lang="en-US" sz="1200" b="1" i="1" kern="1200">
                <a:solidFill>
                  <a:schemeClr val="tx1"/>
                </a:solidFill>
                <a:effectLst/>
                <a:latin typeface="+mn-lt"/>
                <a:ea typeface="+mn-ea"/>
                <a:cs typeface="+mn-cs"/>
              </a:rPr>
              <a:t>Postgres</a:t>
            </a:r>
            <a:r>
              <a:rPr lang="en-US" sz="1200" b="1" i="0" kern="1200">
                <a:solidFill>
                  <a:schemeClr val="tx1"/>
                </a:solidFill>
                <a:effectLst/>
                <a:latin typeface="+mn-lt"/>
                <a:ea typeface="+mn-ea"/>
                <a:cs typeface="+mn-cs"/>
              </a:rPr>
              <a:t>, partly out of tradition and partly because it’s easier to say.”</a:t>
            </a:r>
            <a:endParaRPr lang="en-US" sz="1200" b="0" i="0" kern="1200">
              <a:solidFill>
                <a:schemeClr val="tx1"/>
              </a:solidFill>
              <a:effectLst/>
              <a:latin typeface="+mn-lt"/>
              <a:ea typeface="+mn-ea"/>
              <a:cs typeface="+mn-cs"/>
            </a:endParaRPr>
          </a:p>
          <a:p>
            <a:pPr fontAlgn="t"/>
            <a:r>
              <a:rPr lang="en-US" sz="1200" b="1" i="0" kern="1200">
                <a:solidFill>
                  <a:schemeClr val="tx1"/>
                </a:solidFill>
                <a:effectLst/>
                <a:latin typeface="+mn-lt"/>
                <a:ea typeface="+mn-ea"/>
                <a:cs typeface="+mn-cs"/>
              </a:rPr>
              <a:t>“So what we use today is the result of decades of research, community effort, and evolution — a modern, powerful database with deep academic roots and a strong open‑source identity.”</a:t>
            </a:r>
            <a:endParaRPr lang="en-US" sz="1200" b="0" i="0" kern="1200">
              <a:solidFill>
                <a:schemeClr val="tx1"/>
              </a:solidFill>
              <a:effectLst/>
              <a:latin typeface="+mn-lt"/>
              <a:ea typeface="+mn-ea"/>
              <a:cs typeface="+mn-cs"/>
            </a:endParaRPr>
          </a:p>
          <a:p>
            <a:endParaRPr lang="en-AU"/>
          </a:p>
          <a:p>
            <a:endParaRPr lang="en-US"/>
          </a:p>
        </p:txBody>
      </p:sp>
      <p:sp>
        <p:nvSpPr>
          <p:cNvPr id="4" name="Slide Number Placeholder 3"/>
          <p:cNvSpPr>
            <a:spLocks noGrp="1"/>
          </p:cNvSpPr>
          <p:nvPr>
            <p:ph type="sldNum" sz="quarter" idx="5"/>
          </p:nvPr>
        </p:nvSpPr>
        <p:spPr/>
        <p:txBody>
          <a:bodyPr/>
          <a:lstStyle/>
          <a:p>
            <a:fld id="{79411AAC-E10A-45D8-990B-3166D1DCB9D3}" type="slidenum">
              <a:rPr lang="en-US" smtClean="0"/>
              <a:t>3</a:t>
            </a:fld>
            <a:endParaRPr lang="en-US"/>
          </a:p>
        </p:txBody>
      </p:sp>
    </p:spTree>
    <p:extLst>
      <p:ext uri="{BB962C8B-B14F-4D97-AF65-F5344CB8AC3E}">
        <p14:creationId xmlns:p14="http://schemas.microsoft.com/office/powerpoint/2010/main" val="34492376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a:t>Postgres evolve over the period and in 2023 it because database of developer choice positioning at #1 in the Stack Overflow Developer Survey This timeline shows how Postgres evolve and with a consistent major version release and each release </a:t>
            </a:r>
          </a:p>
          <a:p>
            <a:endParaRPr lang="en-AU"/>
          </a:p>
          <a:p>
            <a:endParaRPr lang="en-US"/>
          </a:p>
        </p:txBody>
      </p:sp>
      <p:sp>
        <p:nvSpPr>
          <p:cNvPr id="4" name="Slide Number Placeholder 3"/>
          <p:cNvSpPr>
            <a:spLocks noGrp="1"/>
          </p:cNvSpPr>
          <p:nvPr>
            <p:ph type="sldNum" sz="quarter" idx="5"/>
          </p:nvPr>
        </p:nvSpPr>
        <p:spPr/>
        <p:txBody>
          <a:bodyPr/>
          <a:lstStyle/>
          <a:p>
            <a:fld id="{79411AAC-E10A-45D8-990B-3166D1DCB9D3}" type="slidenum">
              <a:rPr lang="en-US" smtClean="0"/>
              <a:t>4</a:t>
            </a:fld>
            <a:endParaRPr lang="en-US"/>
          </a:p>
        </p:txBody>
      </p:sp>
    </p:spTree>
    <p:extLst>
      <p:ext uri="{BB962C8B-B14F-4D97-AF65-F5344CB8AC3E}">
        <p14:creationId xmlns:p14="http://schemas.microsoft.com/office/powerpoint/2010/main" val="6909467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"There is a persistent myth that the 'Community' and 'Enterprise' exist in two different worlds—one driven by passion and the other by profit. In the PostgreSQL ecosystem, we’ve proven the opposite: they are two halves of the same heart. This isn't a story of 'us versus them'; it is a story of </a:t>
            </a:r>
            <a:r>
              <a:rPr lang="en-AU" b="1"/>
              <a:t>radical collaboration</a:t>
            </a:r>
            <a:r>
              <a:rPr lang="en-AU"/>
              <a:t>. The community provides the neutral ground and the architectural vision, while organizations provide the professional velocity and real-world stress testing. We don't just coexist; we collaborate to build something neither could achieve alone.“</a:t>
            </a:r>
          </a:p>
          <a:p>
            <a:endParaRPr lang="en-AU"/>
          </a:p>
          <a:p>
            <a:r>
              <a:rPr lang="en-AU"/>
              <a:t>"But what does this friendship look like in practice? </a:t>
            </a:r>
          </a:p>
          <a:p>
            <a:endParaRPr lang="en-AU"/>
          </a:p>
          <a:p>
            <a:r>
              <a:rPr lang="en-AU"/>
              <a:t>=====</a:t>
            </a:r>
          </a:p>
          <a:p>
            <a:pPr fontAlgn="t"/>
            <a:r>
              <a:rPr lang="en-AU" sz="1200" b="0" i="0" kern="1200">
                <a:solidFill>
                  <a:schemeClr val="tx1"/>
                </a:solidFill>
                <a:effectLst/>
                <a:latin typeface="+mn-lt"/>
                <a:ea typeface="+mn-ea"/>
                <a:cs typeface="+mn-cs"/>
              </a:rPr>
              <a:t>It starts with something simple: </a:t>
            </a:r>
            <a:r>
              <a:rPr lang="en-AU" sz="1200" b="1" i="0" kern="1200">
                <a:solidFill>
                  <a:schemeClr val="tx1"/>
                </a:solidFill>
                <a:effectLst/>
                <a:latin typeface="+mn-lt"/>
                <a:ea typeface="+mn-ea"/>
                <a:cs typeface="+mn-cs"/>
              </a:rPr>
              <a:t>funding</a:t>
            </a:r>
            <a:r>
              <a:rPr lang="en-AU" sz="1200" b="0" i="0" kern="1200">
                <a:solidFill>
                  <a:schemeClr val="tx1"/>
                </a:solidFill>
                <a:effectLst/>
                <a:latin typeface="+mn-lt"/>
                <a:ea typeface="+mn-ea"/>
                <a:cs typeface="+mn-cs"/>
              </a:rPr>
              <a:t>.</a:t>
            </a:r>
          </a:p>
          <a:p>
            <a:pPr fontAlgn="t"/>
            <a:br>
              <a:rPr lang="en-AU" sz="1200" b="0" i="0" kern="1200">
                <a:solidFill>
                  <a:schemeClr val="tx1"/>
                </a:solidFill>
                <a:effectLst/>
                <a:latin typeface="+mn-lt"/>
                <a:ea typeface="+mn-ea"/>
                <a:cs typeface="+mn-cs"/>
              </a:rPr>
            </a:br>
            <a:r>
              <a:rPr lang="en-AU" sz="1200" b="0" i="0" kern="1200">
                <a:solidFill>
                  <a:schemeClr val="tx1"/>
                </a:solidFill>
                <a:effectLst/>
                <a:latin typeface="+mn-lt"/>
                <a:ea typeface="+mn-ea"/>
                <a:cs typeface="+mn-cs"/>
              </a:rPr>
              <a:t>Think of it as fueling the engine—companies contribute money that keeps conferences running like we have our FOSSASIA sponsors – AWS , Fujitsu etc.  , keeping infrastructure alive, and community programs thriving.</a:t>
            </a:r>
          </a:p>
          <a:p>
            <a:pPr fontAlgn="t"/>
            <a:endParaRPr lang="en-AU" sz="1200" b="0" i="0" kern="1200">
              <a:solidFill>
                <a:schemeClr val="tx1"/>
              </a:solidFill>
              <a:effectLst/>
              <a:latin typeface="+mn-lt"/>
              <a:ea typeface="+mn-ea"/>
              <a:cs typeface="+mn-cs"/>
            </a:endParaRPr>
          </a:p>
          <a:p>
            <a:pPr fontAlgn="t"/>
            <a:r>
              <a:rPr lang="en-AU"/>
              <a:t>"When we talk about 'Funding,' it’s easy to look at it through the lens of a traditional marketing budget. But some of the most important investments in Postgres aren't about ROI (Return on Investment) —they are about </a:t>
            </a:r>
            <a:r>
              <a:rPr lang="en-AU" b="1"/>
              <a:t>responsibility</a:t>
            </a:r>
            <a:r>
              <a:rPr lang="en-AU"/>
              <a:t>."</a:t>
            </a:r>
            <a:endParaRPr lang="en-AU" sz="1200" b="0" i="0" kern="1200">
              <a:solidFill>
                <a:schemeClr val="tx1"/>
              </a:solidFill>
              <a:effectLst/>
              <a:latin typeface="+mn-lt"/>
              <a:ea typeface="+mn-ea"/>
              <a:cs typeface="+mn-cs"/>
            </a:endParaRPr>
          </a:p>
          <a:p>
            <a:pPr fontAlgn="t"/>
            <a:endParaRPr lang="en-AU" sz="1200" b="0" i="0" kern="1200">
              <a:solidFill>
                <a:schemeClr val="tx1"/>
              </a:solidFill>
              <a:effectLst/>
              <a:latin typeface="+mn-lt"/>
              <a:ea typeface="+mn-ea"/>
              <a:cs typeface="+mn-cs"/>
            </a:endParaRPr>
          </a:p>
          <a:p>
            <a:r>
              <a:rPr lang="en-AU" b="0"/>
              <a:t>Let me just share my  </a:t>
            </a:r>
            <a:r>
              <a:rPr lang="en-AU" b="1"/>
              <a:t>Personal story on funding</a:t>
            </a:r>
          </a:p>
          <a:p>
            <a:endParaRPr lang="en-AU" b="1"/>
          </a:p>
          <a:p>
            <a:r>
              <a:rPr lang="en-AU"/>
              <a:t>"Early in my Postgres journey, I asked my Marketing Manager a very blunt question: </a:t>
            </a:r>
            <a:r>
              <a:rPr lang="en-AU" b="1"/>
              <a:t>'Why are we spending money to sponsor these events if we aren't gaining new customers directly from them?'</a:t>
            </a:r>
            <a:r>
              <a:rPr lang="en-AU"/>
              <a:t> His answer stayed with me. He said:</a:t>
            </a:r>
          </a:p>
          <a:p>
            <a:r>
              <a:rPr lang="en-AU" i="1"/>
              <a:t>'We don’t sponsor these events to find customers—we have a sales team for that. We sponsor to pay our gratitude, and to fulfill our responsibility to the project’s stability as this is our responsibility. </a:t>
            </a:r>
            <a:r>
              <a:rPr lang="en-AU"/>
              <a:t>This was a lightbulb moment for me and that day I truly understood the concept of sponsorship.</a:t>
            </a:r>
          </a:p>
          <a:p>
            <a:pPr fontAlgn="t"/>
            <a:endParaRPr lang="en-AU" sz="1200" b="0" i="0" kern="1200">
              <a:solidFill>
                <a:schemeClr val="tx1"/>
              </a:solidFill>
              <a:effectLst/>
              <a:latin typeface="+mn-lt"/>
              <a:ea typeface="+mn-ea"/>
              <a:cs typeface="+mn-cs"/>
            </a:endParaRPr>
          </a:p>
          <a:p>
            <a:pPr fontAlgn="t"/>
            <a:endParaRPr lang="en-AU" sz="1200" b="0" i="0" kern="1200">
              <a:solidFill>
                <a:schemeClr val="tx1"/>
              </a:solidFill>
              <a:effectLst/>
              <a:latin typeface="+mn-lt"/>
              <a:ea typeface="+mn-ea"/>
              <a:cs typeface="+mn-cs"/>
            </a:endParaRPr>
          </a:p>
          <a:p>
            <a:pPr marL="0" marR="0" lvl="0" indent="0" algn="l" defTabSz="914400" rtl="0" eaLnBrk="1" fontAlgn="t" latinLnBrk="0" hangingPunct="1">
              <a:lnSpc>
                <a:spcPct val="100000"/>
              </a:lnSpc>
              <a:spcBef>
                <a:spcPts val="0"/>
              </a:spcBef>
              <a:spcAft>
                <a:spcPts val="0"/>
              </a:spcAft>
              <a:buClrTx/>
              <a:buSzTx/>
              <a:buFontTx/>
              <a:buNone/>
              <a:tabLst/>
              <a:defRPr/>
            </a:pPr>
            <a:r>
              <a:rPr lang="en-AU" sz="1200" b="0" i="0" kern="1200">
                <a:solidFill>
                  <a:schemeClr val="tx1"/>
                </a:solidFill>
                <a:effectLst/>
                <a:latin typeface="+mn-lt"/>
                <a:ea typeface="+mn-ea"/>
                <a:cs typeface="+mn-cs"/>
              </a:rPr>
              <a:t>But the real magic happens when they contribute </a:t>
            </a:r>
            <a:r>
              <a:rPr lang="en-AU" sz="1200" b="1" i="0" kern="1200">
                <a:solidFill>
                  <a:schemeClr val="tx1"/>
                </a:solidFill>
                <a:effectLst/>
                <a:latin typeface="+mn-lt"/>
                <a:ea typeface="+mn-ea"/>
                <a:cs typeface="+mn-cs"/>
              </a:rPr>
              <a:t>people</a:t>
            </a:r>
            <a:r>
              <a:rPr lang="en-AU" sz="1200" b="0" i="0" kern="1200">
                <a:solidFill>
                  <a:schemeClr val="tx1"/>
                </a:solidFill>
                <a:effectLst/>
                <a:latin typeface="+mn-lt"/>
                <a:ea typeface="+mn-ea"/>
                <a:cs typeface="+mn-cs"/>
              </a:rPr>
              <a:t>.</a:t>
            </a:r>
          </a:p>
          <a:p>
            <a:pPr marL="0" marR="0" lvl="0" indent="0" algn="l" defTabSz="914400" rtl="0" eaLnBrk="1" fontAlgn="t" latinLnBrk="0" hangingPunct="1">
              <a:lnSpc>
                <a:spcPct val="100000"/>
              </a:lnSpc>
              <a:spcBef>
                <a:spcPts val="0"/>
              </a:spcBef>
              <a:spcAft>
                <a:spcPts val="0"/>
              </a:spcAft>
              <a:buClrTx/>
              <a:buSzTx/>
              <a:buFontTx/>
              <a:buNone/>
              <a:tabLst/>
              <a:defRPr/>
            </a:pPr>
            <a:br>
              <a:rPr lang="en-AU" sz="1200" b="0" i="0" kern="1200">
                <a:solidFill>
                  <a:schemeClr val="tx1"/>
                </a:solidFill>
                <a:effectLst/>
                <a:latin typeface="+mn-lt"/>
                <a:ea typeface="+mn-ea"/>
                <a:cs typeface="+mn-cs"/>
              </a:rPr>
            </a:br>
            <a:r>
              <a:rPr lang="en-AU" sz="1200" b="0" i="0" kern="1200">
                <a:solidFill>
                  <a:schemeClr val="tx1"/>
                </a:solidFill>
                <a:effectLst/>
                <a:latin typeface="+mn-lt"/>
                <a:ea typeface="+mn-ea"/>
                <a:cs typeface="+mn-cs"/>
              </a:rPr>
              <a:t>Enterprises lend their </a:t>
            </a:r>
            <a:r>
              <a:rPr lang="en-AU" sz="1200" b="1" i="0" kern="1200">
                <a:solidFill>
                  <a:schemeClr val="tx1"/>
                </a:solidFill>
                <a:effectLst/>
                <a:latin typeface="+mn-lt"/>
                <a:ea typeface="+mn-ea"/>
                <a:cs typeface="+mn-cs"/>
              </a:rPr>
              <a:t>engineers</a:t>
            </a:r>
            <a:r>
              <a:rPr lang="en-AU" sz="1200" b="0" i="0" kern="1200">
                <a:solidFill>
                  <a:schemeClr val="tx1"/>
                </a:solidFill>
                <a:effectLst/>
                <a:latin typeface="+mn-lt"/>
                <a:ea typeface="+mn-ea"/>
                <a:cs typeface="+mn-cs"/>
              </a:rPr>
              <a:t>—smart, passionate folks who write features, fix bugs, review patches, and keep PostgreSQL rock‑solid year after year. Many enterprises has dedicated OSS team who purely work on opensource code -they bring real‑world problems from real‑world systems, and that shapes the database in ways no lab ever could.</a:t>
            </a:r>
          </a:p>
          <a:p>
            <a:pPr fontAlgn="t"/>
            <a:endParaRPr lang="en-AU" sz="1200" b="0" i="0" kern="1200">
              <a:solidFill>
                <a:schemeClr val="tx1"/>
              </a:solidFill>
              <a:effectLst/>
              <a:latin typeface="+mn-lt"/>
              <a:ea typeface="+mn-ea"/>
              <a:cs typeface="+mn-cs"/>
            </a:endParaRPr>
          </a:p>
          <a:p>
            <a:pPr fontAlgn="t"/>
            <a:r>
              <a:rPr lang="en-AU"/>
              <a:t>"Then we have </a:t>
            </a:r>
            <a:r>
              <a:rPr lang="en-AU" b="1"/>
              <a:t>Ecosystem Tooling</a:t>
            </a:r>
            <a:r>
              <a:rPr lang="en-AU"/>
              <a:t>. This is where the partnership gets practical. Enterprises often build high-performance tools for themselves—extensions for AI, high availability, or monitoring—and then </a:t>
            </a:r>
            <a:r>
              <a:rPr lang="en-AU" b="1"/>
              <a:t>give them back to the community</a:t>
            </a:r>
            <a:endParaRPr lang="en-AU" sz="1200" b="0" i="0" kern="1200">
              <a:solidFill>
                <a:schemeClr val="tx1"/>
              </a:solidFill>
              <a:effectLst/>
              <a:latin typeface="+mn-lt"/>
              <a:ea typeface="+mn-ea"/>
              <a:cs typeface="+mn-cs"/>
            </a:endParaRPr>
          </a:p>
          <a:p>
            <a:pPr fontAlgn="t"/>
            <a:endParaRPr lang="en-AU" sz="1200" b="0" i="0" kern="1200">
              <a:solidFill>
                <a:schemeClr val="tx1"/>
              </a:solidFill>
              <a:effectLst/>
              <a:latin typeface="+mn-lt"/>
              <a:ea typeface="+mn-ea"/>
              <a:cs typeface="+mn-cs"/>
            </a:endParaRPr>
          </a:p>
          <a:p>
            <a:pPr marL="0" marR="0" lvl="0" indent="0" algn="l" defTabSz="914400" rtl="0" eaLnBrk="1" fontAlgn="t" latinLnBrk="0" hangingPunct="1">
              <a:lnSpc>
                <a:spcPct val="100000"/>
              </a:lnSpc>
              <a:spcBef>
                <a:spcPts val="0"/>
              </a:spcBef>
              <a:spcAft>
                <a:spcPts val="0"/>
              </a:spcAft>
              <a:buClrTx/>
              <a:buSzTx/>
              <a:buFontTx/>
              <a:buNone/>
              <a:tabLst/>
              <a:defRPr/>
            </a:pPr>
            <a:br>
              <a:rPr lang="en-AU" sz="1200" b="0" i="0" kern="1200">
                <a:solidFill>
                  <a:schemeClr val="tx1"/>
                </a:solidFill>
                <a:effectLst/>
                <a:latin typeface="+mn-lt"/>
                <a:ea typeface="+mn-ea"/>
                <a:cs typeface="+mn-cs"/>
              </a:rPr>
            </a:br>
            <a:r>
              <a:rPr lang="en-AU"/>
              <a:t>"Finally, there is </a:t>
            </a:r>
            <a:r>
              <a:rPr lang="en-AU" b="1"/>
              <a:t>Support and Advocacy</a:t>
            </a:r>
            <a:r>
              <a:rPr lang="en-AU"/>
              <a:t>. By providing 24/7 professional support and clear best practices, enterprises provide the 'safety net.' They reduce the fear of the unknown, making Postgres the 'Developer’s Choice' by proving it is ready for the world’s most mission-critical workloads."</a:t>
            </a:r>
          </a:p>
          <a:p>
            <a:endParaRPr lang="en-AU"/>
          </a:p>
          <a:p>
            <a:endParaRPr lang="en-AU"/>
          </a:p>
          <a:p>
            <a:endParaRPr lang="en-US"/>
          </a:p>
        </p:txBody>
      </p:sp>
      <p:sp>
        <p:nvSpPr>
          <p:cNvPr id="4" name="Slide Number Placeholder 3"/>
          <p:cNvSpPr>
            <a:spLocks noGrp="1"/>
          </p:cNvSpPr>
          <p:nvPr>
            <p:ph type="sldNum" sz="quarter" idx="5"/>
          </p:nvPr>
        </p:nvSpPr>
        <p:spPr/>
        <p:txBody>
          <a:bodyPr/>
          <a:lstStyle/>
          <a:p>
            <a:fld id="{79411AAC-E10A-45D8-990B-3166D1DCB9D3}" type="slidenum">
              <a:rPr lang="en-US" smtClean="0"/>
              <a:t>6</a:t>
            </a:fld>
            <a:endParaRPr lang="en-US"/>
          </a:p>
        </p:txBody>
      </p:sp>
    </p:spTree>
    <p:extLst>
      <p:ext uri="{BB962C8B-B14F-4D97-AF65-F5344CB8AC3E}">
        <p14:creationId xmlns:p14="http://schemas.microsoft.com/office/powerpoint/2010/main" val="27531398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lang="en-US"/>
              <a:t>"PostgreSQL is designed to be permanent. While other projects are built to be eventually sold or 'monetized,' Postgres was built to endure. It is a community-owned utility that cannot be bought. It’s not just a database; it’s a masterclass in how to build a project that no single company can ever own, sell, or kill. With Postgres, users can truly trust the long-term independence of the tools they build on.“</a:t>
            </a:r>
          </a:p>
          <a:p>
            <a:pPr marL="457200" marR="0" lvl="1" indent="0" algn="l" defTabSz="914400" rtl="0" eaLnBrk="1" fontAlgn="auto" latinLnBrk="0" hangingPunct="1">
              <a:lnSpc>
                <a:spcPct val="100000"/>
              </a:lnSpc>
              <a:spcBef>
                <a:spcPts val="0"/>
              </a:spcBef>
              <a:spcAft>
                <a:spcPts val="0"/>
              </a:spcAft>
              <a:buClrTx/>
              <a:buSzTx/>
              <a:buFontTx/>
              <a:buNone/>
              <a:tabLst/>
              <a:defRPr/>
            </a:pPr>
            <a:endParaRPr lang="en-US"/>
          </a:p>
          <a:p>
            <a:pPr marL="457200" marR="0" lvl="1" indent="0" algn="l" defTabSz="914400" rtl="0" eaLnBrk="1" fontAlgn="auto" latinLnBrk="0" hangingPunct="1">
              <a:lnSpc>
                <a:spcPct val="100000"/>
              </a:lnSpc>
              <a:spcBef>
                <a:spcPts val="0"/>
              </a:spcBef>
              <a:spcAft>
                <a:spcPts val="0"/>
              </a:spcAft>
              <a:buClrTx/>
              <a:buSzTx/>
              <a:buFontTx/>
              <a:buNone/>
              <a:tabLst/>
              <a:defRPr/>
            </a:pPr>
            <a:r>
              <a:rPr lang="en-US"/>
              <a:t>"Independence is a feature, not an accident. It is enforced by a system of </a:t>
            </a:r>
            <a:r>
              <a:rPr lang="en-US" b="1"/>
              <a:t>structural locks</a:t>
            </a:r>
            <a:r>
              <a:rPr lang="en-US"/>
              <a:t> that prevent any single entity from gaining control. I want to walk you through the five key mechanisms that protect Postgres’s status as a truly community-led, 'uncorruptible' project:"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endParaRPr lang="en-AU"/>
          </a:p>
          <a:p>
            <a:endParaRPr lang="en-US"/>
          </a:p>
        </p:txBody>
      </p:sp>
      <p:sp>
        <p:nvSpPr>
          <p:cNvPr id="4" name="Slide Number Placeholder 3"/>
          <p:cNvSpPr>
            <a:spLocks noGrp="1"/>
          </p:cNvSpPr>
          <p:nvPr>
            <p:ph type="sldNum" sz="quarter" idx="5"/>
          </p:nvPr>
        </p:nvSpPr>
        <p:spPr/>
        <p:txBody>
          <a:bodyPr/>
          <a:lstStyle/>
          <a:p>
            <a:fld id="{79411AAC-E10A-45D8-990B-3166D1DCB9D3}" type="slidenum">
              <a:rPr lang="en-US" smtClean="0"/>
              <a:t>7</a:t>
            </a:fld>
            <a:endParaRPr lang="en-US"/>
          </a:p>
        </p:txBody>
      </p:sp>
    </p:spTree>
    <p:extLst>
      <p:ext uri="{BB962C8B-B14F-4D97-AF65-F5344CB8AC3E}">
        <p14:creationId xmlns:p14="http://schemas.microsoft.com/office/powerpoint/2010/main" val="2454494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211877-FF61-F997-E995-F6E6054AFF6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C2321A8-6F6C-70FA-8352-3C61C962253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38E6A66-3348-9100-C17F-4DB267BB309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solidFill>
                  <a:srgbClr val="0B2342"/>
                </a:solidFill>
                <a:latin typeface="+mn-lt"/>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a:solidFill>
                <a:srgbClr val="0B2342"/>
              </a:solidFill>
              <a:latin typeface="+mn-lt"/>
            </a:endParaRPr>
          </a:p>
          <a:p>
            <a:r>
              <a:rPr lang="en-US" b="1"/>
              <a:t>No vendor lock in </a:t>
            </a:r>
            <a:r>
              <a:rPr lang="en-US"/>
              <a:t>: "Unlike other commercial DB products , PostgreSQL is not owned by any single corporation. This is its greatest superpower. It ensures that the roadmap is driven by technical excellence and user needs rather than by a single company’s business decisions.</a:t>
            </a:r>
          </a:p>
          <a:p>
            <a:endParaRPr lang="en-US"/>
          </a:p>
          <a:p>
            <a:r>
              <a:rPr lang="en-US" b="1"/>
              <a:t>Core Team : </a:t>
            </a:r>
            <a:r>
              <a:rPr lang="en-US"/>
              <a:t>Membership is based on decades of proven merit and 'acting for the good of the project.' This prevents any one corporate entity from 'buying' a majority seat at the table.“</a:t>
            </a:r>
          </a:p>
          <a:p>
            <a:endParaRPr lang="en-US"/>
          </a:p>
          <a:p>
            <a:r>
              <a:rPr lang="en-US" b="1"/>
              <a:t>Legal Protection </a:t>
            </a:r>
            <a:r>
              <a:rPr lang="en-US"/>
              <a:t>: PGCU ,PEU are non for profit organizations  manages assets and project independence to protect the projects </a:t>
            </a:r>
            <a:r>
              <a:rPr lang="en-AU"/>
              <a:t>neutrality . We have a very classic exampke of MySQL – which was open sourced in early 2000s but owned by one company and held the trademark and copyrights and they could and did sell the whole project . Postgres is one of the rare Opensource projects which is still open source even after decayed. </a:t>
            </a:r>
          </a:p>
          <a:p>
            <a:endParaRPr lang="en-AU"/>
          </a:p>
          <a:p>
            <a:r>
              <a:rPr lang="en-AU"/>
              <a:t>License factor : </a:t>
            </a:r>
            <a:r>
              <a:rPr lang="en-US"/>
              <a:t>, it ensures that the best version of the software is always </a:t>
            </a:r>
            <a:r>
              <a:rPr lang="en-US" b="1"/>
              <a:t>the one available to the community</a:t>
            </a:r>
            <a:endParaRPr lang="en-AU"/>
          </a:p>
          <a:p>
            <a:endParaRPr lang="en-AU"/>
          </a:p>
          <a:p>
            <a:r>
              <a:rPr lang="en-US" b="1"/>
              <a:t>Sustainable contribution : </a:t>
            </a:r>
            <a:r>
              <a:rPr lang="en-US"/>
              <a:t>"Finally, independence creates a healthy, competitive ecosystem. Because no one owns Postgres, many companies (like EDB, Microsoft, AWS, and Crunchy Data) feel safe investing in it.</a:t>
            </a:r>
          </a:p>
          <a:p>
            <a:endParaRPr lang="en-US"/>
          </a:p>
          <a:p>
            <a:endParaRPr lang="en-US"/>
          </a:p>
          <a:p>
            <a:endParaRPr lang="en-US"/>
          </a:p>
        </p:txBody>
      </p:sp>
      <p:sp>
        <p:nvSpPr>
          <p:cNvPr id="4" name="Slide Number Placeholder 3">
            <a:extLst>
              <a:ext uri="{FF2B5EF4-FFF2-40B4-BE49-F238E27FC236}">
                <a16:creationId xmlns:a16="http://schemas.microsoft.com/office/drawing/2014/main" id="{D9A376D0-7E40-D6DF-C365-DB7DCBFE148A}"/>
              </a:ext>
            </a:extLst>
          </p:cNvPr>
          <p:cNvSpPr>
            <a:spLocks noGrp="1"/>
          </p:cNvSpPr>
          <p:nvPr>
            <p:ph type="sldNum" sz="quarter" idx="5"/>
          </p:nvPr>
        </p:nvSpPr>
        <p:spPr/>
        <p:txBody>
          <a:bodyPr/>
          <a:lstStyle/>
          <a:p>
            <a:fld id="{79411AAC-E10A-45D8-990B-3166D1DCB9D3}" type="slidenum">
              <a:rPr lang="en-US" smtClean="0"/>
              <a:t>8</a:t>
            </a:fld>
            <a:endParaRPr lang="en-US"/>
          </a:p>
        </p:txBody>
      </p:sp>
    </p:spTree>
    <p:extLst>
      <p:ext uri="{BB962C8B-B14F-4D97-AF65-F5344CB8AC3E}">
        <p14:creationId xmlns:p14="http://schemas.microsoft.com/office/powerpoint/2010/main" val="9228729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"We’ve established that Postgres is a masterclass in governance, but as any SRE will tell you, a 'perfect' database isn't much help if it's hard to manage at 3:00 AM. When you scale Postgres across thousands of nodes in a global enterprise, the challenges shift from </a:t>
            </a:r>
            <a:r>
              <a:rPr lang="en-US" i="1"/>
              <a:t>'Does the database work?'</a:t>
            </a:r>
            <a:r>
              <a:rPr lang="en-US"/>
              <a:t> to </a:t>
            </a:r>
            <a:r>
              <a:rPr lang="en-US" i="1"/>
              <a:t>'Can we operate this reliably and predictably?'</a:t>
            </a:r>
            <a:r>
              <a:rPr lang="en-US"/>
              <a:t> This is where the theoretical meets the practical.“ and enterprise organizations plays a vital role.</a:t>
            </a:r>
          </a:p>
          <a:p>
            <a:endParaRPr lang="en-US" b="1"/>
          </a:p>
          <a:p>
            <a:r>
              <a:rPr lang="en-US"/>
              <a:t>"While the core engine is rock solid, the ecosystem around it still presents significant hurdles for large-scale adopters. These aren't necessarily 'bugs' in the code, but rather 'frictions' in the operational lifecycle. Let’s look at where these enterprise pain points are most acute—and why these are exactly the areas where our community collaboration is focused today and the main reason that Postgres is a trusted DB for most organizations today.</a:t>
            </a:r>
          </a:p>
          <a:p>
            <a:endParaRPr lang="en-AU"/>
          </a:p>
          <a:p>
            <a:endParaRPr lang="en-US"/>
          </a:p>
        </p:txBody>
      </p:sp>
      <p:sp>
        <p:nvSpPr>
          <p:cNvPr id="4" name="Slide Number Placeholder 3"/>
          <p:cNvSpPr>
            <a:spLocks noGrp="1"/>
          </p:cNvSpPr>
          <p:nvPr>
            <p:ph type="sldNum" sz="quarter" idx="5"/>
          </p:nvPr>
        </p:nvSpPr>
        <p:spPr/>
        <p:txBody>
          <a:bodyPr/>
          <a:lstStyle/>
          <a:p>
            <a:fld id="{79411AAC-E10A-45D8-990B-3166D1DCB9D3}" type="slidenum">
              <a:rPr lang="en-US" smtClean="0"/>
              <a:t>9</a:t>
            </a:fld>
            <a:endParaRPr lang="en-US"/>
          </a:p>
        </p:txBody>
      </p:sp>
    </p:spTree>
    <p:extLst>
      <p:ext uri="{BB962C8B-B14F-4D97-AF65-F5344CB8AC3E}">
        <p14:creationId xmlns:p14="http://schemas.microsoft.com/office/powerpoint/2010/main" val="4461538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t>Operational Support Gaps</a:t>
            </a:r>
            <a:endParaRPr lang="en-AU"/>
          </a:p>
          <a:p>
            <a:r>
              <a:rPr lang="en-AU"/>
              <a:t>"Because Postgres is so flexible, every company builds their own 'special sauce' for management. The result? Runbooks are inconsistent across the industry. We still rely too much on 'tribal knowledge'—that one senior DBA who just </a:t>
            </a:r>
            <a:r>
              <a:rPr lang="en-AU" i="1"/>
              <a:t>knows</a:t>
            </a:r>
            <a:r>
              <a:rPr lang="en-AU"/>
              <a:t> what’s wrong. The community is working to bridge this through better standardized automation and shared Best Practices.“</a:t>
            </a:r>
          </a:p>
          <a:p>
            <a:endParaRPr lang="en-AU"/>
          </a:p>
          <a:p>
            <a:r>
              <a:rPr lang="en-AU" b="1"/>
              <a:t>Observability Fragmentation</a:t>
            </a:r>
            <a:endParaRPr lang="en-AU"/>
          </a:p>
          <a:p>
            <a:r>
              <a:rPr lang="en-AU"/>
              <a:t>"We have a wealth of tools—</a:t>
            </a:r>
            <a:r>
              <a:rPr lang="en-AU" sz="1200" kern="1200">
                <a:solidFill>
                  <a:schemeClr val="tx1"/>
                </a:solidFill>
                <a:latin typeface="+mn-lt"/>
                <a:ea typeface="+mn-ea"/>
                <a:cs typeface="+mn-cs"/>
              </a:rPr>
              <a:t>pg_stat_statements</a:t>
            </a:r>
            <a:r>
              <a:rPr lang="en-AU"/>
              <a:t>, Prometheus exporters, and various log analyzers. The problem isn't a lack of data; it's that the data doesn't always talk to each other. Correlating a spike in disk I/O with a specific SQL query across different layers is still harder than it should be.“</a:t>
            </a:r>
          </a:p>
          <a:p>
            <a:endParaRPr lang="en-AU"/>
          </a:p>
          <a:p>
            <a:r>
              <a:rPr lang="en-AU" b="1"/>
              <a:t>Complexity at Scale</a:t>
            </a:r>
            <a:endParaRPr lang="en-AU"/>
          </a:p>
          <a:p>
            <a:r>
              <a:rPr lang="en-AU"/>
              <a:t>"Scaling isn't just about adding more RAM. It’s about High Availability (HA) topologies that don't flap, managing latency in multi-region setups, and dealing with 'noisy neighbors' in shared environments. These behaviors—especially regarding storage and vacuuming—become non-linear and unpredictable at high volumes.“</a:t>
            </a:r>
          </a:p>
          <a:p>
            <a:endParaRPr lang="en-AU"/>
          </a:p>
          <a:p>
            <a:r>
              <a:rPr lang="en-AU" b="1"/>
              <a:t>Risk Management</a:t>
            </a:r>
            <a:endParaRPr lang="en-AU"/>
          </a:p>
          <a:p>
            <a:r>
              <a:rPr lang="en-AU"/>
              <a:t>"In an enterprise, 'moving fast' is secondary to 'not breaking things.' Planning for a major-version upgrade or gathering evidence for a SOC2 compliance audit can take months. The community helps here by providing long-term support cycles and more transparent security patching processes to de-risk the platform."</a:t>
            </a:r>
          </a:p>
          <a:p>
            <a:endParaRPr lang="en-AU"/>
          </a:p>
          <a:p>
            <a:endParaRPr lang="en-AU"/>
          </a:p>
          <a:p>
            <a:r>
              <a:rPr lang="en-AU"/>
              <a:t>I will be focusing more on these Operation challenges in my PGDay session as well, so if you want to know more about it then join me on PGDay </a:t>
            </a:r>
          </a:p>
          <a:p>
            <a:endParaRPr lang="en-US"/>
          </a:p>
        </p:txBody>
      </p:sp>
      <p:sp>
        <p:nvSpPr>
          <p:cNvPr id="4" name="Slide Number Placeholder 3"/>
          <p:cNvSpPr>
            <a:spLocks noGrp="1"/>
          </p:cNvSpPr>
          <p:nvPr>
            <p:ph type="sldNum" sz="quarter" idx="5"/>
          </p:nvPr>
        </p:nvSpPr>
        <p:spPr/>
        <p:txBody>
          <a:bodyPr/>
          <a:lstStyle/>
          <a:p>
            <a:fld id="{79411AAC-E10A-45D8-990B-3166D1DCB9D3}" type="slidenum">
              <a:rPr lang="en-US" smtClean="0"/>
              <a:t>10</a:t>
            </a:fld>
            <a:endParaRPr lang="en-US"/>
          </a:p>
        </p:txBody>
      </p:sp>
    </p:spTree>
    <p:extLst>
      <p:ext uri="{BB962C8B-B14F-4D97-AF65-F5344CB8AC3E}">
        <p14:creationId xmlns:p14="http://schemas.microsoft.com/office/powerpoint/2010/main" val="154923345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8.jpeg"/><Relationship Id="rId1" Type="http://schemas.openxmlformats.org/officeDocument/2006/relationships/slideMaster" Target="../slideMasters/slideMaster1.xml"/><Relationship Id="rId4" Type="http://schemas.openxmlformats.org/officeDocument/2006/relationships/image" Target="../media/image19.sv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0.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5.png"/><Relationship Id="rId2" Type="http://schemas.openxmlformats.org/officeDocument/2006/relationships/image" Target="../media/image21.jpeg"/><Relationship Id="rId1" Type="http://schemas.openxmlformats.org/officeDocument/2006/relationships/slideMaster" Target="../slideMasters/slideMaster1.xml"/><Relationship Id="rId6" Type="http://schemas.openxmlformats.org/officeDocument/2006/relationships/image" Target="../media/image24.svg"/><Relationship Id="rId5" Type="http://schemas.openxmlformats.org/officeDocument/2006/relationships/image" Target="../media/image23.png"/><Relationship Id="rId4" Type="http://schemas.microsoft.com/office/2007/relationships/hdphoto" Target="../media/hdphoto1.wdp"/></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1.xml"/><Relationship Id="rId5" Type="http://schemas.openxmlformats.org/officeDocument/2006/relationships/image" Target="../media/image9.svg"/><Relationship Id="rId4" Type="http://schemas.openxmlformats.org/officeDocument/2006/relationships/image" Target="../media/image8.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jpeg"/><Relationship Id="rId1" Type="http://schemas.openxmlformats.org/officeDocument/2006/relationships/slideMaster" Target="../slideMasters/slideMaster1.xml"/><Relationship Id="rId5" Type="http://schemas.openxmlformats.org/officeDocument/2006/relationships/image" Target="../media/image9.svg"/><Relationship Id="rId4" Type="http://schemas.openxmlformats.org/officeDocument/2006/relationships/image" Target="../media/image8.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jpeg"/><Relationship Id="rId1" Type="http://schemas.openxmlformats.org/officeDocument/2006/relationships/slideMaster" Target="../slideMasters/slideMaster1.xml"/><Relationship Id="rId5" Type="http://schemas.openxmlformats.org/officeDocument/2006/relationships/image" Target="../media/image9.svg"/><Relationship Id="rId4" Type="http://schemas.openxmlformats.org/officeDocument/2006/relationships/image" Target="../media/image8.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4.jpeg"/><Relationship Id="rId1" Type="http://schemas.openxmlformats.org/officeDocument/2006/relationships/slideMaster" Target="../slideMasters/slideMaster1.xml"/><Relationship Id="rId5" Type="http://schemas.openxmlformats.org/officeDocument/2006/relationships/image" Target="../media/image9.svg"/><Relationship Id="rId4" Type="http://schemas.openxmlformats.org/officeDocument/2006/relationships/image" Target="../media/image8.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5.jpeg"/><Relationship Id="rId1" Type="http://schemas.openxmlformats.org/officeDocument/2006/relationships/slideMaster" Target="../slideMasters/slideMaster1.xml"/><Relationship Id="rId5" Type="http://schemas.openxmlformats.org/officeDocument/2006/relationships/image" Target="../media/image9.svg"/><Relationship Id="rId4" Type="http://schemas.openxmlformats.org/officeDocument/2006/relationships/image" Target="../media/image8.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46FFB82-3C6F-6BD3-6FEC-31CB00B52FCB}"/>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0" y="512"/>
            <a:ext cx="9144000" cy="5142476"/>
          </a:xfrm>
          <a:prstGeom prst="rect">
            <a:avLst/>
          </a:prstGeom>
        </p:spPr>
      </p:pic>
      <p:sp>
        <p:nvSpPr>
          <p:cNvPr id="2" name="Title 1"/>
          <p:cNvSpPr>
            <a:spLocks noGrp="1"/>
          </p:cNvSpPr>
          <p:nvPr>
            <p:ph type="ctrTitle" hasCustomPrompt="1"/>
          </p:nvPr>
        </p:nvSpPr>
        <p:spPr>
          <a:xfrm>
            <a:off x="271444" y="1113407"/>
            <a:ext cx="4602811" cy="1569660"/>
          </a:xfrm>
        </p:spPr>
        <p:txBody>
          <a:bodyPr anchor="b"/>
          <a:lstStyle>
            <a:lvl1pPr algn="l">
              <a:lnSpc>
                <a:spcPct val="100000"/>
              </a:lnSpc>
              <a:spcBef>
                <a:spcPts val="0"/>
              </a:spcBef>
              <a:spcAft>
                <a:spcPts val="600"/>
              </a:spcAft>
              <a:defRPr sz="3400">
                <a:solidFill>
                  <a:schemeClr val="bg1"/>
                </a:solidFill>
              </a:defRPr>
            </a:lvl1pPr>
          </a:lstStyle>
          <a:p>
            <a:r>
              <a:rPr lang="en-US"/>
              <a:t>Presentation headline</a:t>
            </a:r>
            <a:br>
              <a:rPr lang="en-US"/>
            </a:br>
            <a:r>
              <a:rPr lang="en-US"/>
              <a:t>Presentation headline</a:t>
            </a:r>
            <a:br>
              <a:rPr lang="en-US"/>
            </a:br>
            <a:r>
              <a:rPr lang="en-US"/>
              <a:t>Presentation headline</a:t>
            </a:r>
          </a:p>
        </p:txBody>
      </p:sp>
      <p:sp>
        <p:nvSpPr>
          <p:cNvPr id="3" name="Subtitle 2"/>
          <p:cNvSpPr>
            <a:spLocks noGrp="1"/>
          </p:cNvSpPr>
          <p:nvPr>
            <p:ph type="subTitle" idx="1" hasCustomPrompt="1"/>
          </p:nvPr>
        </p:nvSpPr>
        <p:spPr>
          <a:xfrm>
            <a:off x="287347" y="2876457"/>
            <a:ext cx="4396409" cy="276999"/>
          </a:xfrm>
          <a:prstGeom prst="rect">
            <a:avLst/>
          </a:prstGeom>
        </p:spPr>
        <p:txBody>
          <a:bodyPr/>
          <a:lstStyle>
            <a:lvl1pPr marL="0" indent="0" algn="l">
              <a:lnSpc>
                <a:spcPct val="100000"/>
              </a:lnSpc>
              <a:spcBef>
                <a:spcPts val="0"/>
              </a:spcBef>
              <a:spcAft>
                <a:spcPts val="600"/>
              </a:spcAft>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Subheadline and description</a:t>
            </a:r>
          </a:p>
        </p:txBody>
      </p:sp>
      <p:pic>
        <p:nvPicPr>
          <p:cNvPr id="24" name="Graphic 23">
            <a:extLst>
              <a:ext uri="{FF2B5EF4-FFF2-40B4-BE49-F238E27FC236}">
                <a16:creationId xmlns:a16="http://schemas.microsoft.com/office/drawing/2014/main" id="{A9A5D408-3B7F-6016-121C-5025623B7258}"/>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426756" y="177466"/>
            <a:ext cx="645569" cy="313941"/>
          </a:xfrm>
          <a:prstGeom prst="rect">
            <a:avLst/>
          </a:prstGeom>
        </p:spPr>
      </p:pic>
    </p:spTree>
    <p:extLst>
      <p:ext uri="{BB962C8B-B14F-4D97-AF65-F5344CB8AC3E}">
        <p14:creationId xmlns:p14="http://schemas.microsoft.com/office/powerpoint/2010/main" val="346444397"/>
      </p:ext>
    </p:extLst>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5_Bullets 1-col">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AD0C4A64-4765-5B60-CE5D-24B328856659}"/>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a:fillRect/>
          </a:stretch>
        </p:blipFill>
        <p:spPr>
          <a:xfrm>
            <a:off x="0" y="0"/>
            <a:ext cx="9144000" cy="2184423"/>
          </a:xfrm>
          <a:prstGeom prst="rect">
            <a:avLst/>
          </a:prstGeom>
        </p:spPr>
      </p:pic>
      <p:sp>
        <p:nvSpPr>
          <p:cNvPr id="15" name="Rectangle 14">
            <a:extLst>
              <a:ext uri="{FF2B5EF4-FFF2-40B4-BE49-F238E27FC236}">
                <a16:creationId xmlns:a16="http://schemas.microsoft.com/office/drawing/2014/main" id="{F47112F9-CBC1-17F9-EF37-2822A12C9E82}"/>
              </a:ext>
            </a:extLst>
          </p:cNvPr>
          <p:cNvSpPr/>
          <p:nvPr userDrawn="1"/>
        </p:nvSpPr>
        <p:spPr>
          <a:xfrm>
            <a:off x="0" y="-1"/>
            <a:ext cx="4362450" cy="2184423"/>
          </a:xfrm>
          <a:prstGeom prst="rect">
            <a:avLst/>
          </a:prstGeom>
          <a:gradFill>
            <a:gsLst>
              <a:gs pos="66000">
                <a:srgbClr val="3D2D15">
                  <a:alpha val="57000"/>
                </a:srgbClr>
              </a:gs>
              <a:gs pos="100000">
                <a:srgbClr val="3D2D15">
                  <a:alpha val="0"/>
                </a:srgb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タイトル 3">
            <a:extLst>
              <a:ext uri="{FF2B5EF4-FFF2-40B4-BE49-F238E27FC236}">
                <a16:creationId xmlns:a16="http://schemas.microsoft.com/office/drawing/2014/main" id="{A7DBA0AF-DD85-38E4-141E-8DBCBA76632A}"/>
              </a:ext>
            </a:extLst>
          </p:cNvPr>
          <p:cNvSpPr>
            <a:spLocks noGrp="1"/>
          </p:cNvSpPr>
          <p:nvPr>
            <p:ph type="title"/>
          </p:nvPr>
        </p:nvSpPr>
        <p:spPr>
          <a:xfrm>
            <a:off x="277200" y="151256"/>
            <a:ext cx="8077880" cy="430887"/>
          </a:xfrm>
        </p:spPr>
        <p:txBody>
          <a:bodyPr/>
          <a:lstStyle>
            <a:lvl1pPr>
              <a:defRPr>
                <a:solidFill>
                  <a:schemeClr val="tx1"/>
                </a:solidFill>
              </a:defRPr>
            </a:lvl1pPr>
          </a:lstStyle>
          <a:p>
            <a:r>
              <a:rPr kumimoji="1" lang="en-US" altLang="ja-JP"/>
              <a:t>Click to edit Master title style</a:t>
            </a:r>
            <a:endParaRPr kumimoji="1" lang="ja-JP" altLang="en-US"/>
          </a:p>
        </p:txBody>
      </p:sp>
      <p:pic>
        <p:nvPicPr>
          <p:cNvPr id="3" name="Graphic 2">
            <a:extLst>
              <a:ext uri="{FF2B5EF4-FFF2-40B4-BE49-F238E27FC236}">
                <a16:creationId xmlns:a16="http://schemas.microsoft.com/office/drawing/2014/main" id="{56881F51-64DE-103C-3321-41F973085892}"/>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426756" y="177466"/>
            <a:ext cx="645569" cy="313941"/>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438776406"/>
      </p:ext>
    </p:extLst>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6_Bullets 1-col">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D83A866-DAC1-AA92-0AA6-780E497CED6B}"/>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a:xfrm>
            <a:off x="0" y="0"/>
            <a:ext cx="9144000" cy="1158028"/>
          </a:xfrm>
          <a:prstGeom prst="rect">
            <a:avLst/>
          </a:prstGeom>
        </p:spPr>
      </p:pic>
      <p:sp>
        <p:nvSpPr>
          <p:cNvPr id="4" name="タイトル 3">
            <a:extLst>
              <a:ext uri="{FF2B5EF4-FFF2-40B4-BE49-F238E27FC236}">
                <a16:creationId xmlns:a16="http://schemas.microsoft.com/office/drawing/2014/main" id="{A7DBA0AF-DD85-38E4-141E-8DBCBA76632A}"/>
              </a:ext>
            </a:extLst>
          </p:cNvPr>
          <p:cNvSpPr>
            <a:spLocks noGrp="1"/>
          </p:cNvSpPr>
          <p:nvPr>
            <p:ph type="title"/>
          </p:nvPr>
        </p:nvSpPr>
        <p:spPr>
          <a:xfrm>
            <a:off x="277200" y="151256"/>
            <a:ext cx="8077880" cy="430887"/>
          </a:xfrm>
        </p:spPr>
        <p:txBody>
          <a:bodyPr anchor="t" anchorCtr="0"/>
          <a:lstStyle/>
          <a:p>
            <a:r>
              <a:rPr kumimoji="1" lang="en-US" altLang="ja-JP"/>
              <a:t>Click to edit Master title style</a:t>
            </a:r>
            <a:endParaRPr kumimoji="1" lang="ja-JP" altLang="en-US"/>
          </a:p>
        </p:txBody>
      </p:sp>
      <p:sp>
        <p:nvSpPr>
          <p:cNvPr id="6" name="Text Placeholder 11">
            <a:extLst>
              <a:ext uri="{FF2B5EF4-FFF2-40B4-BE49-F238E27FC236}">
                <a16:creationId xmlns:a16="http://schemas.microsoft.com/office/drawing/2014/main" id="{31506D5C-4D3E-A086-DC89-19DF950E61F7}"/>
              </a:ext>
            </a:extLst>
          </p:cNvPr>
          <p:cNvSpPr>
            <a:spLocks noGrp="1"/>
          </p:cNvSpPr>
          <p:nvPr>
            <p:ph type="body" sz="quarter" idx="10" hasCustomPrompt="1"/>
          </p:nvPr>
        </p:nvSpPr>
        <p:spPr>
          <a:xfrm>
            <a:off x="285732" y="919453"/>
            <a:ext cx="8570932" cy="2534027"/>
          </a:xfrm>
          <a:prstGeom prst="rect">
            <a:avLst/>
          </a:prstGeom>
        </p:spPr>
        <p:txBody>
          <a:bodyPr/>
          <a:lstStyle>
            <a:lvl1pPr>
              <a:lnSpc>
                <a:spcPct val="100000"/>
              </a:lnSpc>
              <a:spcBef>
                <a:spcPts val="0"/>
              </a:spcBef>
              <a:defRPr/>
            </a:lvl1pPr>
            <a:lvl2pPr>
              <a:lnSpc>
                <a:spcPct val="100000"/>
              </a:lnSpc>
              <a:spcBef>
                <a:spcPts val="0"/>
              </a:spcBef>
              <a:defRPr/>
            </a:lvl2pPr>
            <a:lvl3pPr>
              <a:lnSpc>
                <a:spcPct val="100000"/>
              </a:lnSpc>
              <a:spcBef>
                <a:spcPts val="0"/>
              </a:spcBef>
              <a:defRPr/>
            </a:lvl3pPr>
            <a:lvl4pPr>
              <a:lnSpc>
                <a:spcPct val="100000"/>
              </a:lnSpc>
              <a:spcBef>
                <a:spcPts val="0"/>
              </a:spcBef>
              <a:defRPr/>
            </a:lvl4pPr>
          </a:lstStyle>
          <a:p>
            <a:pPr lvl="0"/>
            <a:r>
              <a:rPr lang="en-US" dirty="0"/>
              <a:t>Click to edit text styles</a:t>
            </a:r>
          </a:p>
          <a:p>
            <a:pPr marL="563563" marR="0" lvl="1" indent="-220663" algn="l" defTabSz="685800" rtl="0" eaLnBrk="1" fontAlgn="auto" latinLnBrk="0" hangingPunct="1">
              <a:lnSpc>
                <a:spcPct val="100000"/>
              </a:lnSpc>
              <a:spcBef>
                <a:spcPts val="0"/>
              </a:spcBef>
              <a:spcAft>
                <a:spcPts val="0"/>
              </a:spcAft>
              <a:buClr>
                <a:srgbClr val="6D6E70"/>
              </a:buClr>
              <a:buSzPct val="120000"/>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Fujitsu Infinity Pro"/>
                <a:ea typeface="+mn-ea"/>
                <a:cs typeface="+mn-cs"/>
              </a:rPr>
              <a:t>Second level</a:t>
            </a:r>
          </a:p>
          <a:p>
            <a:pPr marL="873125" marR="0" lvl="2" indent="-187325" algn="l" defTabSz="685800" rtl="0" eaLnBrk="1" fontAlgn="auto" latinLnBrk="0" hangingPunct="1">
              <a:lnSpc>
                <a:spcPct val="100000"/>
              </a:lnSpc>
              <a:spcBef>
                <a:spcPts val="0"/>
              </a:spcBef>
              <a:spcAft>
                <a:spcPts val="0"/>
              </a:spcAft>
              <a:buClr>
                <a:srgbClr val="6D6E70"/>
              </a:buClr>
              <a:buSzPct val="120000"/>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Fujitsu Infinity Pro"/>
                <a:ea typeface="+mn-ea"/>
                <a:cs typeface="+mn-cs"/>
              </a:rPr>
              <a:t>Third level</a:t>
            </a:r>
          </a:p>
          <a:p>
            <a:pPr marL="1200150" marR="0" lvl="3" indent="-171450" algn="l" defTabSz="685800" rtl="0" eaLnBrk="1" fontAlgn="auto" latinLnBrk="0" hangingPunct="1">
              <a:lnSpc>
                <a:spcPct val="100000"/>
              </a:lnSpc>
              <a:spcBef>
                <a:spcPts val="0"/>
              </a:spcBef>
              <a:spcAft>
                <a:spcPts val="0"/>
              </a:spcAft>
              <a:buClr>
                <a:srgbClr val="6D6E70"/>
              </a:buClr>
              <a:buSzPct val="120000"/>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Fujitsu Infinity Pro"/>
                <a:ea typeface="+mn-ea"/>
                <a:cs typeface="+mn-cs"/>
              </a:rPr>
              <a:t>Fourth level</a:t>
            </a:r>
          </a:p>
          <a:p>
            <a:pPr marL="1543050" marR="0" lvl="4" indent="-171450" algn="l" defTabSz="685800" rtl="0" eaLnBrk="1" fontAlgn="auto" latinLnBrk="0" hangingPunct="1">
              <a:lnSpc>
                <a:spcPct val="90000"/>
              </a:lnSpc>
              <a:spcBef>
                <a:spcPts val="375"/>
              </a:spcBef>
              <a:spcAft>
                <a:spcPts val="0"/>
              </a:spcAft>
              <a:buClr>
                <a:srgbClr val="6D6E70"/>
              </a:buClr>
              <a:buSzPct val="120000"/>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Fujitsu Infinity Pro"/>
                <a:ea typeface="+mn-ea"/>
                <a:cs typeface="+mn-cs"/>
              </a:rPr>
              <a:t>Fifth level</a:t>
            </a:r>
          </a:p>
          <a:p>
            <a:pPr marL="1885950" marR="0" lvl="5" indent="-171450" algn="l" defTabSz="685800" rtl="0" eaLnBrk="1" fontAlgn="auto" latinLnBrk="0" hangingPunct="1">
              <a:lnSpc>
                <a:spcPct val="90000"/>
              </a:lnSpc>
              <a:spcBef>
                <a:spcPts val="375"/>
              </a:spcBef>
              <a:spcAft>
                <a:spcPts val="0"/>
              </a:spcAft>
              <a:buClr>
                <a:srgbClr val="6D6E70"/>
              </a:buClr>
              <a:buSzPct val="120000"/>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Fujitsu Infinity Pro"/>
                <a:ea typeface="+mn-ea"/>
                <a:cs typeface="+mn-cs"/>
              </a:rPr>
              <a:t>Sixth level</a:t>
            </a:r>
          </a:p>
          <a:p>
            <a:pPr marL="2228850" marR="0" lvl="6" indent="-171450" algn="l" defTabSz="685800" rtl="0" eaLnBrk="1" fontAlgn="auto" latinLnBrk="0" hangingPunct="1">
              <a:lnSpc>
                <a:spcPct val="90000"/>
              </a:lnSpc>
              <a:spcBef>
                <a:spcPts val="375"/>
              </a:spcBef>
              <a:spcAft>
                <a:spcPts val="0"/>
              </a:spcAft>
              <a:buClr>
                <a:srgbClr val="6D6E70"/>
              </a:buClr>
              <a:buSzPct val="120000"/>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Fujitsu Infinity Pro"/>
                <a:ea typeface="+mn-ea"/>
                <a:cs typeface="+mn-cs"/>
              </a:rPr>
              <a:t>Seventh level </a:t>
            </a:r>
          </a:p>
          <a:p>
            <a:pPr marL="2571750" marR="0" lvl="7" indent="-171450" algn="l" defTabSz="685800" rtl="0" eaLnBrk="1" fontAlgn="auto" latinLnBrk="0" hangingPunct="1">
              <a:lnSpc>
                <a:spcPct val="90000"/>
              </a:lnSpc>
              <a:spcBef>
                <a:spcPts val="375"/>
              </a:spcBef>
              <a:spcAft>
                <a:spcPts val="0"/>
              </a:spcAft>
              <a:buClr>
                <a:srgbClr val="6D6E70"/>
              </a:buClr>
              <a:buSzPct val="120000"/>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Fujitsu Infinity Pro"/>
                <a:ea typeface="+mn-ea"/>
                <a:cs typeface="+mn-cs"/>
              </a:rPr>
              <a:t>Eighth level</a:t>
            </a:r>
          </a:p>
          <a:p>
            <a:pPr marL="2914650" marR="0" lvl="8" indent="-171450" algn="l" defTabSz="685800" rtl="0" eaLnBrk="1" fontAlgn="auto" latinLnBrk="0" hangingPunct="1">
              <a:lnSpc>
                <a:spcPct val="90000"/>
              </a:lnSpc>
              <a:spcBef>
                <a:spcPts val="375"/>
              </a:spcBef>
              <a:spcAft>
                <a:spcPts val="0"/>
              </a:spcAft>
              <a:buClr>
                <a:srgbClr val="6D6E70"/>
              </a:buClr>
              <a:buSzPct val="120000"/>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Fujitsu Infinity Pro"/>
                <a:ea typeface="+mn-ea"/>
                <a:cs typeface="+mn-cs"/>
              </a:rPr>
              <a:t>Ninth level</a:t>
            </a:r>
            <a:endParaRPr lang="en-US" dirty="0"/>
          </a:p>
        </p:txBody>
      </p:sp>
      <p:pic>
        <p:nvPicPr>
          <p:cNvPr id="5" name="Graphic 4">
            <a:extLst>
              <a:ext uri="{FF2B5EF4-FFF2-40B4-BE49-F238E27FC236}">
                <a16:creationId xmlns:a16="http://schemas.microsoft.com/office/drawing/2014/main" id="{70A6D2D5-B961-336D-4685-26E2A46D18BB}"/>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426756" y="177466"/>
            <a:ext cx="645569" cy="313941"/>
          </a:xfrm>
          <a:prstGeom prst="rect">
            <a:avLst/>
          </a:prstGeom>
        </p:spPr>
      </p:pic>
    </p:spTree>
    <p:extLst>
      <p:ext uri="{BB962C8B-B14F-4D97-AF65-F5344CB8AC3E}">
        <p14:creationId xmlns:p14="http://schemas.microsoft.com/office/powerpoint/2010/main" val="898079645"/>
      </p:ext>
    </p:extLst>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5_Bullets 1-col">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35772E0-6FCD-C9DC-1B7E-C21991659347}"/>
              </a:ext>
            </a:extLst>
          </p:cNvPr>
          <p:cNvSpPr/>
          <p:nvPr userDrawn="1"/>
        </p:nvSpPr>
        <p:spPr>
          <a:xfrm>
            <a:off x="1" y="0"/>
            <a:ext cx="9144000" cy="792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タイトル 3">
            <a:extLst>
              <a:ext uri="{FF2B5EF4-FFF2-40B4-BE49-F238E27FC236}">
                <a16:creationId xmlns:a16="http://schemas.microsoft.com/office/drawing/2014/main" id="{A7DBA0AF-DD85-38E4-141E-8DBCBA76632A}"/>
              </a:ext>
            </a:extLst>
          </p:cNvPr>
          <p:cNvSpPr>
            <a:spLocks noGrp="1"/>
          </p:cNvSpPr>
          <p:nvPr>
            <p:ph type="title" hasCustomPrompt="1"/>
          </p:nvPr>
        </p:nvSpPr>
        <p:spPr>
          <a:xfrm>
            <a:off x="277200" y="151256"/>
            <a:ext cx="8077880" cy="430887"/>
          </a:xfrm>
        </p:spPr>
        <p:txBody>
          <a:bodyPr/>
          <a:lstStyle/>
          <a:p>
            <a:r>
              <a:rPr kumimoji="1" lang="en-US" altLang="ja-JP"/>
              <a:t>Click to edit Master title style</a:t>
            </a:r>
            <a:endParaRPr kumimoji="1" lang="ja-JP" altLang="en-US"/>
          </a:p>
        </p:txBody>
      </p:sp>
      <p:sp>
        <p:nvSpPr>
          <p:cNvPr id="6" name="Text Placeholder 11">
            <a:extLst>
              <a:ext uri="{FF2B5EF4-FFF2-40B4-BE49-F238E27FC236}">
                <a16:creationId xmlns:a16="http://schemas.microsoft.com/office/drawing/2014/main" id="{31506D5C-4D3E-A086-DC89-19DF950E61F7}"/>
              </a:ext>
            </a:extLst>
          </p:cNvPr>
          <p:cNvSpPr>
            <a:spLocks noGrp="1"/>
          </p:cNvSpPr>
          <p:nvPr>
            <p:ph type="body" sz="quarter" idx="10" hasCustomPrompt="1"/>
          </p:nvPr>
        </p:nvSpPr>
        <p:spPr>
          <a:xfrm>
            <a:off x="285732" y="919453"/>
            <a:ext cx="8570932" cy="2534027"/>
          </a:xfrm>
          <a:prstGeom prst="rect">
            <a:avLst/>
          </a:prstGeom>
        </p:spPr>
        <p:txBody>
          <a:bodyPr/>
          <a:lstStyle>
            <a:lvl1pPr>
              <a:lnSpc>
                <a:spcPct val="100000"/>
              </a:lnSpc>
              <a:spcBef>
                <a:spcPts val="0"/>
              </a:spcBef>
              <a:defRPr/>
            </a:lvl1pPr>
            <a:lvl2pPr>
              <a:lnSpc>
                <a:spcPct val="100000"/>
              </a:lnSpc>
              <a:spcBef>
                <a:spcPts val="0"/>
              </a:spcBef>
              <a:defRPr/>
            </a:lvl2pPr>
            <a:lvl3pPr>
              <a:lnSpc>
                <a:spcPct val="100000"/>
              </a:lnSpc>
              <a:spcBef>
                <a:spcPts val="0"/>
              </a:spcBef>
              <a:defRPr/>
            </a:lvl3pPr>
            <a:lvl4pPr>
              <a:lnSpc>
                <a:spcPct val="100000"/>
              </a:lnSpc>
              <a:spcBef>
                <a:spcPts val="0"/>
              </a:spcBef>
              <a:defRPr/>
            </a:lvl4pPr>
          </a:lstStyle>
          <a:p>
            <a:pPr lvl="0"/>
            <a:r>
              <a:rPr lang="en-US" dirty="0"/>
              <a:t>Click to edit text styles</a:t>
            </a:r>
          </a:p>
          <a:p>
            <a:pPr marL="563563" marR="0" lvl="1" indent="-220663" algn="l" defTabSz="685800" rtl="0" eaLnBrk="1" fontAlgn="auto" latinLnBrk="0" hangingPunct="1">
              <a:lnSpc>
                <a:spcPct val="100000"/>
              </a:lnSpc>
              <a:spcBef>
                <a:spcPts val="0"/>
              </a:spcBef>
              <a:spcAft>
                <a:spcPts val="0"/>
              </a:spcAft>
              <a:buClr>
                <a:srgbClr val="6D6E70"/>
              </a:buClr>
              <a:buSzPct val="120000"/>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Fujitsu Infinity Pro"/>
                <a:ea typeface="+mn-ea"/>
                <a:cs typeface="+mn-cs"/>
              </a:rPr>
              <a:t>Second level</a:t>
            </a:r>
          </a:p>
          <a:p>
            <a:pPr marL="873125" marR="0" lvl="2" indent="-187325" algn="l" defTabSz="685800" rtl="0" eaLnBrk="1" fontAlgn="auto" latinLnBrk="0" hangingPunct="1">
              <a:lnSpc>
                <a:spcPct val="100000"/>
              </a:lnSpc>
              <a:spcBef>
                <a:spcPts val="0"/>
              </a:spcBef>
              <a:spcAft>
                <a:spcPts val="0"/>
              </a:spcAft>
              <a:buClr>
                <a:srgbClr val="6D6E70"/>
              </a:buClr>
              <a:buSzPct val="120000"/>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Fujitsu Infinity Pro"/>
                <a:ea typeface="+mn-ea"/>
                <a:cs typeface="+mn-cs"/>
              </a:rPr>
              <a:t>Third level</a:t>
            </a:r>
          </a:p>
          <a:p>
            <a:pPr marL="1200150" marR="0" lvl="3" indent="-171450" algn="l" defTabSz="685800" rtl="0" eaLnBrk="1" fontAlgn="auto" latinLnBrk="0" hangingPunct="1">
              <a:lnSpc>
                <a:spcPct val="100000"/>
              </a:lnSpc>
              <a:spcBef>
                <a:spcPts val="0"/>
              </a:spcBef>
              <a:spcAft>
                <a:spcPts val="0"/>
              </a:spcAft>
              <a:buClr>
                <a:srgbClr val="6D6E70"/>
              </a:buClr>
              <a:buSzPct val="120000"/>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Fujitsu Infinity Pro"/>
                <a:ea typeface="+mn-ea"/>
                <a:cs typeface="+mn-cs"/>
              </a:rPr>
              <a:t>Fourth level</a:t>
            </a:r>
          </a:p>
          <a:p>
            <a:pPr marL="1543050" marR="0" lvl="4" indent="-171450" algn="l" defTabSz="685800" rtl="0" eaLnBrk="1" fontAlgn="auto" latinLnBrk="0" hangingPunct="1">
              <a:lnSpc>
                <a:spcPct val="90000"/>
              </a:lnSpc>
              <a:spcBef>
                <a:spcPts val="375"/>
              </a:spcBef>
              <a:spcAft>
                <a:spcPts val="0"/>
              </a:spcAft>
              <a:buClr>
                <a:srgbClr val="6D6E70"/>
              </a:buClr>
              <a:buSzPct val="120000"/>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Fujitsu Infinity Pro"/>
                <a:ea typeface="+mn-ea"/>
                <a:cs typeface="+mn-cs"/>
              </a:rPr>
              <a:t>Fifth level</a:t>
            </a:r>
          </a:p>
          <a:p>
            <a:pPr marL="1885950" marR="0" lvl="5" indent="-171450" algn="l" defTabSz="685800" rtl="0" eaLnBrk="1" fontAlgn="auto" latinLnBrk="0" hangingPunct="1">
              <a:lnSpc>
                <a:spcPct val="90000"/>
              </a:lnSpc>
              <a:spcBef>
                <a:spcPts val="375"/>
              </a:spcBef>
              <a:spcAft>
                <a:spcPts val="0"/>
              </a:spcAft>
              <a:buClr>
                <a:srgbClr val="6D6E70"/>
              </a:buClr>
              <a:buSzPct val="120000"/>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Fujitsu Infinity Pro"/>
                <a:ea typeface="+mn-ea"/>
                <a:cs typeface="+mn-cs"/>
              </a:rPr>
              <a:t>Sixth level</a:t>
            </a:r>
          </a:p>
          <a:p>
            <a:pPr marL="2228850" marR="0" lvl="6" indent="-171450" algn="l" defTabSz="685800" rtl="0" eaLnBrk="1" fontAlgn="auto" latinLnBrk="0" hangingPunct="1">
              <a:lnSpc>
                <a:spcPct val="90000"/>
              </a:lnSpc>
              <a:spcBef>
                <a:spcPts val="375"/>
              </a:spcBef>
              <a:spcAft>
                <a:spcPts val="0"/>
              </a:spcAft>
              <a:buClr>
                <a:srgbClr val="6D6E70"/>
              </a:buClr>
              <a:buSzPct val="120000"/>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Fujitsu Infinity Pro"/>
                <a:ea typeface="+mn-ea"/>
                <a:cs typeface="+mn-cs"/>
              </a:rPr>
              <a:t>Seventh level </a:t>
            </a:r>
          </a:p>
          <a:p>
            <a:pPr marL="2571750" marR="0" lvl="7" indent="-171450" algn="l" defTabSz="685800" rtl="0" eaLnBrk="1" fontAlgn="auto" latinLnBrk="0" hangingPunct="1">
              <a:lnSpc>
                <a:spcPct val="90000"/>
              </a:lnSpc>
              <a:spcBef>
                <a:spcPts val="375"/>
              </a:spcBef>
              <a:spcAft>
                <a:spcPts val="0"/>
              </a:spcAft>
              <a:buClr>
                <a:srgbClr val="6D6E70"/>
              </a:buClr>
              <a:buSzPct val="120000"/>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Fujitsu Infinity Pro"/>
                <a:ea typeface="+mn-ea"/>
                <a:cs typeface="+mn-cs"/>
              </a:rPr>
              <a:t>Eighth level</a:t>
            </a:r>
          </a:p>
          <a:p>
            <a:pPr marL="2914650" marR="0" lvl="8" indent="-171450" algn="l" defTabSz="685800" rtl="0" eaLnBrk="1" fontAlgn="auto" latinLnBrk="0" hangingPunct="1">
              <a:lnSpc>
                <a:spcPct val="90000"/>
              </a:lnSpc>
              <a:spcBef>
                <a:spcPts val="375"/>
              </a:spcBef>
              <a:spcAft>
                <a:spcPts val="0"/>
              </a:spcAft>
              <a:buClr>
                <a:srgbClr val="6D6E70"/>
              </a:buClr>
              <a:buSzPct val="120000"/>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Fujitsu Infinity Pro"/>
                <a:ea typeface="+mn-ea"/>
                <a:cs typeface="+mn-cs"/>
              </a:rPr>
              <a:t>Ninth level</a:t>
            </a:r>
            <a:endParaRPr lang="en-US" dirty="0"/>
          </a:p>
        </p:txBody>
      </p:sp>
      <p:pic>
        <p:nvPicPr>
          <p:cNvPr id="5" name="Graphic 4">
            <a:extLst>
              <a:ext uri="{FF2B5EF4-FFF2-40B4-BE49-F238E27FC236}">
                <a16:creationId xmlns:a16="http://schemas.microsoft.com/office/drawing/2014/main" id="{70A6D2D5-B961-336D-4685-26E2A46D18B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426756" y="177466"/>
            <a:ext cx="645569" cy="313941"/>
          </a:xfrm>
          <a:prstGeom prst="rect">
            <a:avLst/>
          </a:prstGeom>
        </p:spPr>
      </p:pic>
    </p:spTree>
    <p:extLst>
      <p:ext uri="{BB962C8B-B14F-4D97-AF65-F5344CB8AC3E}">
        <p14:creationId xmlns:p14="http://schemas.microsoft.com/office/powerpoint/2010/main" val="480302628"/>
      </p:ext>
    </p:extLst>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Bullets 1-col">
    <p:bg>
      <p:bgPr>
        <a:solidFill>
          <a:srgbClr val="F2F2F2"/>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4BAA0DA-AFBE-16A0-AD9E-1987FAD325BE}"/>
              </a:ext>
            </a:extLst>
          </p:cNvPr>
          <p:cNvSpPr/>
          <p:nvPr userDrawn="1"/>
        </p:nvSpPr>
        <p:spPr>
          <a:xfrm>
            <a:off x="1" y="0"/>
            <a:ext cx="9144000" cy="792000"/>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タイトル 3">
            <a:extLst>
              <a:ext uri="{FF2B5EF4-FFF2-40B4-BE49-F238E27FC236}">
                <a16:creationId xmlns:a16="http://schemas.microsoft.com/office/drawing/2014/main" id="{A7DBA0AF-DD85-38E4-141E-8DBCBA76632A}"/>
              </a:ext>
            </a:extLst>
          </p:cNvPr>
          <p:cNvSpPr>
            <a:spLocks noGrp="1"/>
          </p:cNvSpPr>
          <p:nvPr>
            <p:ph type="title" hasCustomPrompt="1"/>
          </p:nvPr>
        </p:nvSpPr>
        <p:spPr>
          <a:xfrm>
            <a:off x="277200" y="151256"/>
            <a:ext cx="8022250" cy="430887"/>
          </a:xfrm>
        </p:spPr>
        <p:txBody>
          <a:bodyPr/>
          <a:lstStyle/>
          <a:p>
            <a:r>
              <a:rPr kumimoji="1" lang="en-US" altLang="ja-JP"/>
              <a:t>Click to edit Master title style</a:t>
            </a:r>
            <a:endParaRPr kumimoji="1" lang="ja-JP" altLang="en-US"/>
          </a:p>
        </p:txBody>
      </p:sp>
      <p:sp>
        <p:nvSpPr>
          <p:cNvPr id="6" name="Text Placeholder 11">
            <a:extLst>
              <a:ext uri="{FF2B5EF4-FFF2-40B4-BE49-F238E27FC236}">
                <a16:creationId xmlns:a16="http://schemas.microsoft.com/office/drawing/2014/main" id="{31506D5C-4D3E-A086-DC89-19DF950E61F7}"/>
              </a:ext>
            </a:extLst>
          </p:cNvPr>
          <p:cNvSpPr>
            <a:spLocks noGrp="1"/>
          </p:cNvSpPr>
          <p:nvPr>
            <p:ph type="body" sz="quarter" idx="10" hasCustomPrompt="1"/>
          </p:nvPr>
        </p:nvSpPr>
        <p:spPr>
          <a:xfrm>
            <a:off x="285732" y="919453"/>
            <a:ext cx="8570932" cy="2534027"/>
          </a:xfrm>
          <a:prstGeom prst="rect">
            <a:avLst/>
          </a:prstGeom>
        </p:spPr>
        <p:txBody>
          <a:bodyPr/>
          <a:lstStyle>
            <a:lvl1pPr>
              <a:lnSpc>
                <a:spcPct val="100000"/>
              </a:lnSpc>
              <a:spcBef>
                <a:spcPts val="0"/>
              </a:spcBef>
              <a:defRPr/>
            </a:lvl1pPr>
            <a:lvl2pPr>
              <a:lnSpc>
                <a:spcPct val="100000"/>
              </a:lnSpc>
              <a:spcBef>
                <a:spcPts val="0"/>
              </a:spcBef>
              <a:defRPr/>
            </a:lvl2pPr>
            <a:lvl3pPr>
              <a:lnSpc>
                <a:spcPct val="100000"/>
              </a:lnSpc>
              <a:spcBef>
                <a:spcPts val="0"/>
              </a:spcBef>
              <a:defRPr/>
            </a:lvl3pPr>
            <a:lvl4pPr>
              <a:lnSpc>
                <a:spcPct val="100000"/>
              </a:lnSpc>
              <a:spcBef>
                <a:spcPts val="0"/>
              </a:spcBef>
              <a:defRPr/>
            </a:lvl4pPr>
          </a:lstStyle>
          <a:p>
            <a:pPr lvl="0"/>
            <a:r>
              <a:rPr lang="en-US" dirty="0"/>
              <a:t>Click to edit text styles</a:t>
            </a:r>
          </a:p>
          <a:p>
            <a:pPr marL="563563" marR="0" lvl="1" indent="-220663" algn="l" defTabSz="685800" rtl="0" eaLnBrk="1" fontAlgn="auto" latinLnBrk="0" hangingPunct="1">
              <a:lnSpc>
                <a:spcPct val="100000"/>
              </a:lnSpc>
              <a:spcBef>
                <a:spcPts val="0"/>
              </a:spcBef>
              <a:spcAft>
                <a:spcPts val="0"/>
              </a:spcAft>
              <a:buClr>
                <a:srgbClr val="6D6E70"/>
              </a:buClr>
              <a:buSzPct val="120000"/>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Fujitsu Infinity Pro"/>
                <a:ea typeface="+mn-ea"/>
                <a:cs typeface="+mn-cs"/>
              </a:rPr>
              <a:t>Second level</a:t>
            </a:r>
          </a:p>
          <a:p>
            <a:pPr marL="873125" marR="0" lvl="2" indent="-187325" algn="l" defTabSz="685800" rtl="0" eaLnBrk="1" fontAlgn="auto" latinLnBrk="0" hangingPunct="1">
              <a:lnSpc>
                <a:spcPct val="100000"/>
              </a:lnSpc>
              <a:spcBef>
                <a:spcPts val="0"/>
              </a:spcBef>
              <a:spcAft>
                <a:spcPts val="0"/>
              </a:spcAft>
              <a:buClr>
                <a:srgbClr val="6D6E70"/>
              </a:buClr>
              <a:buSzPct val="120000"/>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Fujitsu Infinity Pro"/>
                <a:ea typeface="+mn-ea"/>
                <a:cs typeface="+mn-cs"/>
              </a:rPr>
              <a:t>Third level</a:t>
            </a:r>
          </a:p>
          <a:p>
            <a:pPr marL="1200150" marR="0" lvl="3" indent="-171450" algn="l" defTabSz="685800" rtl="0" eaLnBrk="1" fontAlgn="auto" latinLnBrk="0" hangingPunct="1">
              <a:lnSpc>
                <a:spcPct val="100000"/>
              </a:lnSpc>
              <a:spcBef>
                <a:spcPts val="0"/>
              </a:spcBef>
              <a:spcAft>
                <a:spcPts val="0"/>
              </a:spcAft>
              <a:buClr>
                <a:srgbClr val="6D6E70"/>
              </a:buClr>
              <a:buSzPct val="120000"/>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Fujitsu Infinity Pro"/>
                <a:ea typeface="+mn-ea"/>
                <a:cs typeface="+mn-cs"/>
              </a:rPr>
              <a:t>Fourth level</a:t>
            </a:r>
          </a:p>
          <a:p>
            <a:pPr marL="1543050" marR="0" lvl="4" indent="-171450" algn="l" defTabSz="685800" rtl="0" eaLnBrk="1" fontAlgn="auto" latinLnBrk="0" hangingPunct="1">
              <a:lnSpc>
                <a:spcPct val="90000"/>
              </a:lnSpc>
              <a:spcBef>
                <a:spcPts val="375"/>
              </a:spcBef>
              <a:spcAft>
                <a:spcPts val="0"/>
              </a:spcAft>
              <a:buClr>
                <a:srgbClr val="6D6E70"/>
              </a:buClr>
              <a:buSzPct val="120000"/>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Fujitsu Infinity Pro"/>
                <a:ea typeface="+mn-ea"/>
                <a:cs typeface="+mn-cs"/>
              </a:rPr>
              <a:t>Fifth level</a:t>
            </a:r>
          </a:p>
          <a:p>
            <a:pPr marL="1885950" marR="0" lvl="5" indent="-171450" algn="l" defTabSz="685800" rtl="0" eaLnBrk="1" fontAlgn="auto" latinLnBrk="0" hangingPunct="1">
              <a:lnSpc>
                <a:spcPct val="90000"/>
              </a:lnSpc>
              <a:spcBef>
                <a:spcPts val="375"/>
              </a:spcBef>
              <a:spcAft>
                <a:spcPts val="0"/>
              </a:spcAft>
              <a:buClr>
                <a:srgbClr val="6D6E70"/>
              </a:buClr>
              <a:buSzPct val="120000"/>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Fujitsu Infinity Pro"/>
                <a:ea typeface="+mn-ea"/>
                <a:cs typeface="+mn-cs"/>
              </a:rPr>
              <a:t>Sixth level</a:t>
            </a:r>
          </a:p>
          <a:p>
            <a:pPr marL="2228850" marR="0" lvl="6" indent="-171450" algn="l" defTabSz="685800" rtl="0" eaLnBrk="1" fontAlgn="auto" latinLnBrk="0" hangingPunct="1">
              <a:lnSpc>
                <a:spcPct val="90000"/>
              </a:lnSpc>
              <a:spcBef>
                <a:spcPts val="375"/>
              </a:spcBef>
              <a:spcAft>
                <a:spcPts val="0"/>
              </a:spcAft>
              <a:buClr>
                <a:srgbClr val="6D6E70"/>
              </a:buClr>
              <a:buSzPct val="120000"/>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Fujitsu Infinity Pro"/>
                <a:ea typeface="+mn-ea"/>
                <a:cs typeface="+mn-cs"/>
              </a:rPr>
              <a:t>Seventh level </a:t>
            </a:r>
          </a:p>
          <a:p>
            <a:pPr marL="2571750" marR="0" lvl="7" indent="-171450" algn="l" defTabSz="685800" rtl="0" eaLnBrk="1" fontAlgn="auto" latinLnBrk="0" hangingPunct="1">
              <a:lnSpc>
                <a:spcPct val="90000"/>
              </a:lnSpc>
              <a:spcBef>
                <a:spcPts val="375"/>
              </a:spcBef>
              <a:spcAft>
                <a:spcPts val="0"/>
              </a:spcAft>
              <a:buClr>
                <a:srgbClr val="6D6E70"/>
              </a:buClr>
              <a:buSzPct val="120000"/>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Fujitsu Infinity Pro"/>
                <a:ea typeface="+mn-ea"/>
                <a:cs typeface="+mn-cs"/>
              </a:rPr>
              <a:t>Eighth level</a:t>
            </a:r>
          </a:p>
          <a:p>
            <a:pPr marL="2914650" marR="0" lvl="8" indent="-171450" algn="l" defTabSz="685800" rtl="0" eaLnBrk="1" fontAlgn="auto" latinLnBrk="0" hangingPunct="1">
              <a:lnSpc>
                <a:spcPct val="90000"/>
              </a:lnSpc>
              <a:spcBef>
                <a:spcPts val="375"/>
              </a:spcBef>
              <a:spcAft>
                <a:spcPts val="0"/>
              </a:spcAft>
              <a:buClr>
                <a:srgbClr val="6D6E70"/>
              </a:buClr>
              <a:buSzPct val="120000"/>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Fujitsu Infinity Pro"/>
                <a:ea typeface="+mn-ea"/>
                <a:cs typeface="+mn-cs"/>
              </a:rPr>
              <a:t>Ninth level</a:t>
            </a:r>
            <a:endParaRPr lang="en-US" dirty="0"/>
          </a:p>
        </p:txBody>
      </p:sp>
      <p:pic>
        <p:nvPicPr>
          <p:cNvPr id="5" name="Graphic 4">
            <a:extLst>
              <a:ext uri="{FF2B5EF4-FFF2-40B4-BE49-F238E27FC236}">
                <a16:creationId xmlns:a16="http://schemas.microsoft.com/office/drawing/2014/main" id="{22135E10-90D1-FCE1-8671-CD3A7241AFC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426756" y="177466"/>
            <a:ext cx="645569" cy="313941"/>
          </a:xfrm>
          <a:prstGeom prst="rect">
            <a:avLst/>
          </a:prstGeom>
        </p:spPr>
      </p:pic>
    </p:spTree>
    <p:extLst>
      <p:ext uri="{BB962C8B-B14F-4D97-AF65-F5344CB8AC3E}">
        <p14:creationId xmlns:p14="http://schemas.microsoft.com/office/powerpoint/2010/main" val="36499173"/>
      </p:ext>
    </p:extLst>
  </p:cSld>
  <p:clrMapOvr>
    <a:masterClrMapping/>
  </p:clrMapOvr>
  <p:transition spd="slow">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ext 1-col">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35D7323-6BB9-2838-79D7-80FA989B46B9}"/>
              </a:ext>
            </a:extLst>
          </p:cNvPr>
          <p:cNvPicPr>
            <a:picLocks noChangeAspect="1"/>
          </p:cNvPicPr>
          <p:nvPr userDrawn="1"/>
        </p:nvPicPr>
        <p:blipFill>
          <a:blip r:embed="rId2" cstate="print">
            <a:alphaModFix/>
            <a:extLst>
              <a:ext uri="{28A0092B-C50C-407E-A947-70E740481C1C}">
                <a14:useLocalDpi xmlns:a14="http://schemas.microsoft.com/office/drawing/2010/main"/>
              </a:ext>
            </a:extLst>
          </a:blip>
          <a:srcRect/>
          <a:stretch>
            <a:fillRect/>
          </a:stretch>
        </p:blipFill>
        <p:spPr>
          <a:xfrm>
            <a:off x="-2" y="0"/>
            <a:ext cx="9144001" cy="5143500"/>
          </a:xfrm>
          <a:prstGeom prst="rect">
            <a:avLst/>
          </a:prstGeom>
        </p:spPr>
      </p:pic>
      <p:pic>
        <p:nvPicPr>
          <p:cNvPr id="4" name="図 19">
            <a:extLst>
              <a:ext uri="{FF2B5EF4-FFF2-40B4-BE49-F238E27FC236}">
                <a16:creationId xmlns:a16="http://schemas.microsoft.com/office/drawing/2014/main" id="{84CD21E1-5B53-38B2-9C75-D03D1D7442D1}"/>
              </a:ext>
              <a:ext uri="{C183D7F6-B498-43B3-948B-1728B52AA6E4}">
                <adec:decorative xmlns:adec="http://schemas.microsoft.com/office/drawing/2017/decorative" val="1"/>
              </a:ext>
            </a:extLst>
          </p:cNvPr>
          <p:cNvPicPr>
            <a:picLocks noChangeAspect="1"/>
          </p:cNvPicPr>
          <p:nvPr userDrawn="1"/>
        </p:nvPicPr>
        <p:blipFill rotWithShape="1">
          <a:blip r:embed="rId3" cstate="screen">
            <a:alphaModFix amt="45000"/>
            <a:extLst>
              <a:ext uri="{BEBA8EAE-BF5A-486C-A8C5-ECC9F3942E4B}">
                <a14:imgProps xmlns:a14="http://schemas.microsoft.com/office/drawing/2010/main">
                  <a14:imgLayer r:embed="rId4">
                    <a14:imgEffect>
                      <a14:colorTemperature colorTemp="6600"/>
                    </a14:imgEffect>
                    <a14:imgEffect>
                      <a14:brightnessContrast bright="100000"/>
                    </a14:imgEffect>
                  </a14:imgLayer>
                </a14:imgProps>
              </a:ext>
              <a:ext uri="{28A0092B-C50C-407E-A947-70E740481C1C}">
                <a14:useLocalDpi xmlns:a14="http://schemas.microsoft.com/office/drawing/2010/main"/>
              </a:ext>
            </a:extLst>
          </a:blip>
          <a:srcRect/>
          <a:stretch/>
        </p:blipFill>
        <p:spPr bwMode="gray">
          <a:xfrm>
            <a:off x="742950" y="1661269"/>
            <a:ext cx="6219825" cy="3482226"/>
          </a:xfrm>
          <a:prstGeom prst="rect">
            <a:avLst/>
          </a:prstGeom>
        </p:spPr>
      </p:pic>
      <p:pic>
        <p:nvPicPr>
          <p:cNvPr id="5" name="Graphic 4">
            <a:extLst>
              <a:ext uri="{FF2B5EF4-FFF2-40B4-BE49-F238E27FC236}">
                <a16:creationId xmlns:a16="http://schemas.microsoft.com/office/drawing/2014/main" id="{59A24004-ED81-A04F-D927-B38F0E036F06}"/>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510990" y="41470"/>
            <a:ext cx="606023" cy="295080"/>
          </a:xfrm>
          <a:prstGeom prst="rect">
            <a:avLst/>
          </a:prstGeom>
        </p:spPr>
      </p:pic>
      <p:pic>
        <p:nvPicPr>
          <p:cNvPr id="16" name="Picture 15">
            <a:extLst>
              <a:ext uri="{FF2B5EF4-FFF2-40B4-BE49-F238E27FC236}">
                <a16:creationId xmlns:a16="http://schemas.microsoft.com/office/drawing/2014/main" id="{A07FF833-8680-C611-4CB3-0CC09304F4D0}"/>
              </a:ext>
            </a:extLst>
          </p:cNvPr>
          <p:cNvPicPr>
            <a:picLocks noChangeAspect="1"/>
          </p:cNvPicPr>
          <p:nvPr userDrawn="1"/>
        </p:nvPicPr>
        <p:blipFill>
          <a:blip r:embed="rId7" cstate="print">
            <a:alphaModFix amt="60000"/>
            <a:extLst>
              <a:ext uri="{28A0092B-C50C-407E-A947-70E740481C1C}">
                <a14:useLocalDpi xmlns:a14="http://schemas.microsoft.com/office/drawing/2010/main"/>
              </a:ext>
            </a:extLst>
          </a:blip>
          <a:stretch>
            <a:fillRect/>
          </a:stretch>
        </p:blipFill>
        <p:spPr>
          <a:xfrm rot="5400000" flipH="1">
            <a:off x="101896" y="3269098"/>
            <a:ext cx="179155" cy="360000"/>
          </a:xfrm>
          <a:prstGeom prst="rect">
            <a:avLst/>
          </a:prstGeom>
        </p:spPr>
      </p:pic>
    </p:spTree>
    <p:extLst>
      <p:ext uri="{BB962C8B-B14F-4D97-AF65-F5344CB8AC3E}">
        <p14:creationId xmlns:p14="http://schemas.microsoft.com/office/powerpoint/2010/main" val="171057356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10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750"/>
                                        <p:tgtEl>
                                          <p:spTgt spid="4"/>
                                        </p:tgtEl>
                                      </p:cBhvr>
                                    </p:animEffect>
                                    <p:anim calcmode="lin" valueType="num">
                                      <p:cBhvr>
                                        <p:cTn id="8" dur="1750" fill="hold"/>
                                        <p:tgtEl>
                                          <p:spTgt spid="4"/>
                                        </p:tgtEl>
                                        <p:attrNameLst>
                                          <p:attrName>ppt_x</p:attrName>
                                        </p:attrNameLst>
                                      </p:cBhvr>
                                      <p:tavLst>
                                        <p:tav tm="0">
                                          <p:val>
                                            <p:strVal val="#ppt_x"/>
                                          </p:val>
                                        </p:tav>
                                        <p:tav tm="100000">
                                          <p:val>
                                            <p:strVal val="#ppt_x"/>
                                          </p:val>
                                        </p:tav>
                                      </p:tavLst>
                                    </p:anim>
                                    <p:anim calcmode="lin" valueType="num">
                                      <p:cBhvr>
                                        <p:cTn id="9" dur="1750" fill="hold"/>
                                        <p:tgtEl>
                                          <p:spTgt spid="4"/>
                                        </p:tgtEl>
                                        <p:attrNameLst>
                                          <p:attrName>ppt_y</p:attrName>
                                        </p:attrNameLst>
                                      </p:cBhvr>
                                      <p:tavLst>
                                        <p:tav tm="0">
                                          <p:val>
                                            <p:strVal val="#ppt_y+.1"/>
                                          </p:val>
                                        </p:tav>
                                        <p:tav tm="100000">
                                          <p:val>
                                            <p:strVal val="#ppt_y"/>
                                          </p:val>
                                        </p:tav>
                                      </p:tavLst>
                                    </p:anim>
                                  </p:childTnLst>
                                </p:cTn>
                              </p:par>
                              <p:par>
                                <p:cTn id="10" presetID="0" presetClass="path" presetSubtype="0" accel="9000" decel="14000" fill="hold" nodeType="withEffect">
                                  <p:stCondLst>
                                    <p:cond delay="0"/>
                                  </p:stCondLst>
                                  <p:childTnLst>
                                    <p:animMotion origin="layout" path="M -3.33333E-6 -3.7037E-7 C 0.1757 -0.00679 0.40417 -0.01667 0.52709 -0.02037 C 0.65 -0.02438 0.63386 -0.02037 0.7375 -0.02222 L 1.04792 -0.02778 L 1.04792 -0.02747 C 1.04757 -0.02778 1.04705 -0.02778 1.04653 -0.02778 " pathEditMode="relative" rAng="0" ptsTypes="AAAAAA">
                                      <p:cBhvr>
                                        <p:cTn id="11" dur="8000" fill="hold"/>
                                        <p:tgtEl>
                                          <p:spTgt spid="16"/>
                                        </p:tgtEl>
                                        <p:attrNameLst>
                                          <p:attrName>ppt_x</p:attrName>
                                          <p:attrName>ppt_y</p:attrName>
                                        </p:attrNameLst>
                                      </p:cBhvr>
                                      <p:rCtr x="52396" y="-138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6_Bullets 1-col">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F5D983D-803C-634B-A028-8F744EE0CF31}"/>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a:fillRect/>
          </a:stretch>
        </p:blipFill>
        <p:spPr>
          <a:xfrm>
            <a:off x="0" y="136"/>
            <a:ext cx="9144000" cy="5143227"/>
          </a:xfrm>
          <a:prstGeom prst="rect">
            <a:avLst/>
          </a:prstGeom>
        </p:spPr>
      </p:pic>
      <p:sp>
        <p:nvSpPr>
          <p:cNvPr id="17" name="Rectangle 16">
            <a:extLst>
              <a:ext uri="{FF2B5EF4-FFF2-40B4-BE49-F238E27FC236}">
                <a16:creationId xmlns:a16="http://schemas.microsoft.com/office/drawing/2014/main" id="{13C869A5-1D31-C05D-0ADC-51C76358AB6B}"/>
              </a:ext>
            </a:extLst>
          </p:cNvPr>
          <p:cNvSpPr/>
          <p:nvPr userDrawn="1"/>
        </p:nvSpPr>
        <p:spPr>
          <a:xfrm>
            <a:off x="0" y="0"/>
            <a:ext cx="9144000" cy="1352550"/>
          </a:xfrm>
          <a:prstGeom prst="rect">
            <a:avLst/>
          </a:prstGeom>
          <a:gradFill>
            <a:gsLst>
              <a:gs pos="48000">
                <a:schemeClr val="tx1">
                  <a:alpha val="35000"/>
                </a:schemeClr>
              </a:gs>
              <a:gs pos="100000">
                <a:schemeClr val="tx1">
                  <a:alpha val="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77CBBA84-2DF3-396B-8454-AD8E26812114}"/>
              </a:ext>
            </a:extLst>
          </p:cNvPr>
          <p:cNvGrpSpPr/>
          <p:nvPr userDrawn="1"/>
        </p:nvGrpSpPr>
        <p:grpSpPr>
          <a:xfrm>
            <a:off x="383357" y="1046987"/>
            <a:ext cx="5017680" cy="1428226"/>
            <a:chOff x="383357" y="1046987"/>
            <a:chExt cx="5017680" cy="1428226"/>
          </a:xfrm>
        </p:grpSpPr>
        <p:sp>
          <p:nvSpPr>
            <p:cNvPr id="20" name="Text Placeholder 2">
              <a:extLst>
                <a:ext uri="{FF2B5EF4-FFF2-40B4-BE49-F238E27FC236}">
                  <a16:creationId xmlns:a16="http://schemas.microsoft.com/office/drawing/2014/main" id="{B09DCBE9-0EA7-4D09-C2CA-B0359B451BE7}"/>
                </a:ext>
              </a:extLst>
            </p:cNvPr>
            <p:cNvSpPr txBox="1">
              <a:spLocks/>
            </p:cNvSpPr>
            <p:nvPr userDrawn="1"/>
          </p:nvSpPr>
          <p:spPr>
            <a:xfrm>
              <a:off x="383357" y="1046987"/>
              <a:ext cx="5017680" cy="1428226"/>
            </a:xfrm>
            <a:prstGeom prst="rect">
              <a:avLst/>
            </a:prstGeom>
            <a:solidFill>
              <a:schemeClr val="tx1">
                <a:alpha val="80000"/>
              </a:schemeClr>
            </a:solidFill>
            <a:ln w="12700">
              <a:noFill/>
            </a:ln>
          </p:spPr>
          <p:txBody>
            <a:bodyPr lIns="108000" tIns="0" rIns="180000" bIns="0" anchor="ctr" anchorCtr="0"/>
            <a:lstStyle>
              <a:lvl1pPr marL="250825" indent="-250825" algn="l" defTabSz="685800" rtl="0" eaLnBrk="1" latinLnBrk="0" hangingPunct="1">
                <a:lnSpc>
                  <a:spcPct val="100000"/>
                </a:lnSpc>
                <a:spcBef>
                  <a:spcPts val="0"/>
                </a:spcBef>
                <a:buClr>
                  <a:srgbClr val="FF8000"/>
                </a:buClr>
                <a:buSzPct val="120000"/>
                <a:buFont typeface="Arial" panose="020B0604020202020204" pitchFamily="34" charset="0"/>
                <a:buChar char="●"/>
                <a:defRPr sz="2200" kern="1200">
                  <a:solidFill>
                    <a:schemeClr val="tx1"/>
                  </a:solidFill>
                  <a:latin typeface="Fujitsu Infinity Pro" pitchFamily="2" charset="0"/>
                  <a:ea typeface="+mn-ea"/>
                  <a:cs typeface="+mn-cs"/>
                </a:defRPr>
              </a:lvl1pPr>
              <a:lvl2pPr marL="563563" indent="-220663" algn="l" defTabSz="685800" rtl="0" eaLnBrk="1" latinLnBrk="0" hangingPunct="1">
                <a:lnSpc>
                  <a:spcPct val="100000"/>
                </a:lnSpc>
                <a:spcBef>
                  <a:spcPts val="0"/>
                </a:spcBef>
                <a:buClr>
                  <a:srgbClr val="6D6E70"/>
                </a:buClr>
                <a:buSzPct val="120000"/>
                <a:buFont typeface="Arial" panose="020B0604020202020204" pitchFamily="34" charset="0"/>
                <a:buChar char="●"/>
                <a:defRPr sz="2000" kern="1200">
                  <a:solidFill>
                    <a:schemeClr val="tx1"/>
                  </a:solidFill>
                  <a:latin typeface="Fujitsu Infinity Pro" pitchFamily="2" charset="0"/>
                  <a:ea typeface="+mn-ea"/>
                  <a:cs typeface="+mn-cs"/>
                </a:defRPr>
              </a:lvl2pPr>
              <a:lvl3pPr marL="873125" indent="-187325" algn="l" defTabSz="685800" rtl="0" eaLnBrk="1" latinLnBrk="0" hangingPunct="1">
                <a:lnSpc>
                  <a:spcPct val="100000"/>
                </a:lnSpc>
                <a:spcBef>
                  <a:spcPts val="0"/>
                </a:spcBef>
                <a:buClr>
                  <a:srgbClr val="6D6E70"/>
                </a:buClr>
                <a:buSzPct val="120000"/>
                <a:buFont typeface="Arial" panose="020B0604020202020204" pitchFamily="34" charset="0"/>
                <a:buChar char="●"/>
                <a:defRPr sz="1800" kern="1200">
                  <a:solidFill>
                    <a:schemeClr val="tx1"/>
                  </a:solidFill>
                  <a:latin typeface="Fujitsu Infinity Pro" pitchFamily="2" charset="0"/>
                  <a:ea typeface="+mn-ea"/>
                  <a:cs typeface="+mn-cs"/>
                </a:defRPr>
              </a:lvl3pPr>
              <a:lvl4pPr marL="1200150" indent="-171450" algn="l" defTabSz="685800" rtl="0" eaLnBrk="1" latinLnBrk="0" hangingPunct="1">
                <a:lnSpc>
                  <a:spcPct val="100000"/>
                </a:lnSpc>
                <a:spcBef>
                  <a:spcPts val="0"/>
                </a:spcBef>
                <a:buClr>
                  <a:srgbClr val="6D6E70"/>
                </a:buClr>
                <a:buSzPct val="120000"/>
                <a:buFont typeface="Arial" panose="020B0604020202020204" pitchFamily="34" charset="0"/>
                <a:buChar char="●"/>
                <a:defRPr sz="1600" kern="1200">
                  <a:solidFill>
                    <a:schemeClr val="tx1"/>
                  </a:solidFill>
                  <a:latin typeface="Fujitsu Infinity Pro" pitchFamily="2" charset="0"/>
                  <a:ea typeface="+mn-ea"/>
                  <a:cs typeface="+mn-cs"/>
                </a:defRPr>
              </a:lvl4pPr>
              <a:lvl5pPr marL="1543050" indent="-171450" algn="l" defTabSz="685800" rtl="0" eaLnBrk="1" latinLnBrk="0" hangingPunct="1">
                <a:lnSpc>
                  <a:spcPct val="90000"/>
                </a:lnSpc>
                <a:spcBef>
                  <a:spcPts val="375"/>
                </a:spcBef>
                <a:buClr>
                  <a:srgbClr val="6D6E70"/>
                </a:buClr>
                <a:buSzPct val="120000"/>
                <a:buFont typeface="Arial" panose="020B0604020202020204" pitchFamily="34" charset="0"/>
                <a:buChar char="●"/>
                <a:defRPr sz="1600" kern="1200">
                  <a:solidFill>
                    <a:schemeClr val="tx1"/>
                  </a:solidFill>
                  <a:latin typeface="Fujitsu Infinity Pro" pitchFamily="2" charset="0"/>
                  <a:ea typeface="+mn-ea"/>
                  <a:cs typeface="+mn-cs"/>
                </a:defRPr>
              </a:lvl5pPr>
              <a:lvl6pPr marL="1885950" indent="-171450" algn="l" defTabSz="685800" rtl="0" eaLnBrk="1" latinLnBrk="0" hangingPunct="1">
                <a:lnSpc>
                  <a:spcPct val="90000"/>
                </a:lnSpc>
                <a:spcBef>
                  <a:spcPts val="375"/>
                </a:spcBef>
                <a:buClr>
                  <a:srgbClr val="6D6E70"/>
                </a:buClr>
                <a:buSzPct val="120000"/>
                <a:buFont typeface="Arial" panose="020B0604020202020204" pitchFamily="34" charset="0"/>
                <a:buChar char="●"/>
                <a:defRPr sz="16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Clr>
                  <a:srgbClr val="6D6E70"/>
                </a:buClr>
                <a:buSzPct val="120000"/>
                <a:buFont typeface="Arial" panose="020B0604020202020204" pitchFamily="34" charset="0"/>
                <a:buChar char="●"/>
                <a:defRPr sz="16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Clr>
                  <a:srgbClr val="6D6E70"/>
                </a:buClr>
                <a:buSzPct val="120000"/>
                <a:buFont typeface="Arial" panose="020B0604020202020204" pitchFamily="34" charset="0"/>
                <a:buChar char="●"/>
                <a:defRPr sz="16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Clr>
                  <a:srgbClr val="6D6E70"/>
                </a:buClr>
                <a:buSzPct val="120000"/>
                <a:buFont typeface="Arial" panose="020B0604020202020204" pitchFamily="34" charset="0"/>
                <a:buChar char="●"/>
                <a:defRPr sz="1600" kern="1200">
                  <a:solidFill>
                    <a:schemeClr val="tx1"/>
                  </a:solidFill>
                  <a:latin typeface="+mn-lt"/>
                  <a:ea typeface="+mn-ea"/>
                  <a:cs typeface="+mn-cs"/>
                </a:defRPr>
              </a:lvl9pPr>
            </a:lstStyle>
            <a:p>
              <a:pPr marL="0" indent="0">
                <a:lnSpc>
                  <a:spcPct val="120000"/>
                </a:lnSpc>
                <a:buNone/>
              </a:pPr>
              <a:endParaRPr lang="en-US" sz="1900">
                <a:solidFill>
                  <a:schemeClr val="bg1"/>
                </a:solidFill>
              </a:endParaRPr>
            </a:p>
          </p:txBody>
        </p:sp>
        <p:sp>
          <p:nvSpPr>
            <p:cNvPr id="6" name="Text Placeholder 2">
              <a:extLst>
                <a:ext uri="{FF2B5EF4-FFF2-40B4-BE49-F238E27FC236}">
                  <a16:creationId xmlns:a16="http://schemas.microsoft.com/office/drawing/2014/main" id="{A35683EB-E042-B5EF-459B-A94609899E58}"/>
                </a:ext>
              </a:extLst>
            </p:cNvPr>
            <p:cNvSpPr txBox="1">
              <a:spLocks/>
            </p:cNvSpPr>
            <p:nvPr userDrawn="1"/>
          </p:nvSpPr>
          <p:spPr>
            <a:xfrm>
              <a:off x="505122" y="1181649"/>
              <a:ext cx="4774150" cy="1158905"/>
            </a:xfrm>
            <a:prstGeom prst="rect">
              <a:avLst/>
            </a:prstGeom>
            <a:noFill/>
            <a:ln w="12700">
              <a:solidFill>
                <a:schemeClr val="bg1"/>
              </a:solidFill>
            </a:ln>
          </p:spPr>
          <p:txBody>
            <a:bodyPr lIns="108000" tIns="0" rIns="180000" bIns="0" anchor="ctr" anchorCtr="0"/>
            <a:lstStyle>
              <a:lvl1pPr marL="250825" indent="-250825" algn="l" defTabSz="685800" rtl="0" eaLnBrk="1" latinLnBrk="0" hangingPunct="1">
                <a:lnSpc>
                  <a:spcPct val="100000"/>
                </a:lnSpc>
                <a:spcBef>
                  <a:spcPts val="0"/>
                </a:spcBef>
                <a:buClr>
                  <a:srgbClr val="FF8000"/>
                </a:buClr>
                <a:buSzPct val="120000"/>
                <a:buFont typeface="Arial" panose="020B0604020202020204" pitchFamily="34" charset="0"/>
                <a:buChar char="●"/>
                <a:defRPr sz="2200" kern="1200">
                  <a:solidFill>
                    <a:schemeClr val="tx1"/>
                  </a:solidFill>
                  <a:latin typeface="Fujitsu Infinity Pro" pitchFamily="2" charset="0"/>
                  <a:ea typeface="+mn-ea"/>
                  <a:cs typeface="+mn-cs"/>
                </a:defRPr>
              </a:lvl1pPr>
              <a:lvl2pPr marL="563563" indent="-220663" algn="l" defTabSz="685800" rtl="0" eaLnBrk="1" latinLnBrk="0" hangingPunct="1">
                <a:lnSpc>
                  <a:spcPct val="100000"/>
                </a:lnSpc>
                <a:spcBef>
                  <a:spcPts val="0"/>
                </a:spcBef>
                <a:buClr>
                  <a:srgbClr val="6D6E70"/>
                </a:buClr>
                <a:buSzPct val="120000"/>
                <a:buFont typeface="Arial" panose="020B0604020202020204" pitchFamily="34" charset="0"/>
                <a:buChar char="●"/>
                <a:defRPr sz="2000" kern="1200">
                  <a:solidFill>
                    <a:schemeClr val="tx1"/>
                  </a:solidFill>
                  <a:latin typeface="Fujitsu Infinity Pro" pitchFamily="2" charset="0"/>
                  <a:ea typeface="+mn-ea"/>
                  <a:cs typeface="+mn-cs"/>
                </a:defRPr>
              </a:lvl2pPr>
              <a:lvl3pPr marL="873125" indent="-187325" algn="l" defTabSz="685800" rtl="0" eaLnBrk="1" latinLnBrk="0" hangingPunct="1">
                <a:lnSpc>
                  <a:spcPct val="100000"/>
                </a:lnSpc>
                <a:spcBef>
                  <a:spcPts val="0"/>
                </a:spcBef>
                <a:buClr>
                  <a:srgbClr val="6D6E70"/>
                </a:buClr>
                <a:buSzPct val="120000"/>
                <a:buFont typeface="Arial" panose="020B0604020202020204" pitchFamily="34" charset="0"/>
                <a:buChar char="●"/>
                <a:defRPr sz="1800" kern="1200">
                  <a:solidFill>
                    <a:schemeClr val="tx1"/>
                  </a:solidFill>
                  <a:latin typeface="Fujitsu Infinity Pro" pitchFamily="2" charset="0"/>
                  <a:ea typeface="+mn-ea"/>
                  <a:cs typeface="+mn-cs"/>
                </a:defRPr>
              </a:lvl3pPr>
              <a:lvl4pPr marL="1200150" indent="-171450" algn="l" defTabSz="685800" rtl="0" eaLnBrk="1" latinLnBrk="0" hangingPunct="1">
                <a:lnSpc>
                  <a:spcPct val="100000"/>
                </a:lnSpc>
                <a:spcBef>
                  <a:spcPts val="0"/>
                </a:spcBef>
                <a:buClr>
                  <a:srgbClr val="6D6E70"/>
                </a:buClr>
                <a:buSzPct val="120000"/>
                <a:buFont typeface="Arial" panose="020B0604020202020204" pitchFamily="34" charset="0"/>
                <a:buChar char="●"/>
                <a:defRPr sz="1600" kern="1200">
                  <a:solidFill>
                    <a:schemeClr val="tx1"/>
                  </a:solidFill>
                  <a:latin typeface="Fujitsu Infinity Pro" pitchFamily="2" charset="0"/>
                  <a:ea typeface="+mn-ea"/>
                  <a:cs typeface="+mn-cs"/>
                </a:defRPr>
              </a:lvl4pPr>
              <a:lvl5pPr marL="1543050" indent="-171450" algn="l" defTabSz="685800" rtl="0" eaLnBrk="1" latinLnBrk="0" hangingPunct="1">
                <a:lnSpc>
                  <a:spcPct val="90000"/>
                </a:lnSpc>
                <a:spcBef>
                  <a:spcPts val="375"/>
                </a:spcBef>
                <a:buClr>
                  <a:srgbClr val="6D6E70"/>
                </a:buClr>
                <a:buSzPct val="120000"/>
                <a:buFont typeface="Arial" panose="020B0604020202020204" pitchFamily="34" charset="0"/>
                <a:buChar char="●"/>
                <a:defRPr sz="1600" kern="1200">
                  <a:solidFill>
                    <a:schemeClr val="tx1"/>
                  </a:solidFill>
                  <a:latin typeface="Fujitsu Infinity Pro" pitchFamily="2" charset="0"/>
                  <a:ea typeface="+mn-ea"/>
                  <a:cs typeface="+mn-cs"/>
                </a:defRPr>
              </a:lvl5pPr>
              <a:lvl6pPr marL="1885950" indent="-171450" algn="l" defTabSz="685800" rtl="0" eaLnBrk="1" latinLnBrk="0" hangingPunct="1">
                <a:lnSpc>
                  <a:spcPct val="90000"/>
                </a:lnSpc>
                <a:spcBef>
                  <a:spcPts val="375"/>
                </a:spcBef>
                <a:buClr>
                  <a:srgbClr val="6D6E70"/>
                </a:buClr>
                <a:buSzPct val="120000"/>
                <a:buFont typeface="Arial" panose="020B0604020202020204" pitchFamily="34" charset="0"/>
                <a:buChar char="●"/>
                <a:defRPr sz="16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Clr>
                  <a:srgbClr val="6D6E70"/>
                </a:buClr>
                <a:buSzPct val="120000"/>
                <a:buFont typeface="Arial" panose="020B0604020202020204" pitchFamily="34" charset="0"/>
                <a:buChar char="●"/>
                <a:defRPr sz="16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Clr>
                  <a:srgbClr val="6D6E70"/>
                </a:buClr>
                <a:buSzPct val="120000"/>
                <a:buFont typeface="Arial" panose="020B0604020202020204" pitchFamily="34" charset="0"/>
                <a:buChar char="●"/>
                <a:defRPr sz="16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Clr>
                  <a:srgbClr val="6D6E70"/>
                </a:buClr>
                <a:buSzPct val="120000"/>
                <a:buFont typeface="Arial" panose="020B0604020202020204" pitchFamily="34" charset="0"/>
                <a:buChar char="●"/>
                <a:defRPr sz="1600" kern="1200">
                  <a:solidFill>
                    <a:schemeClr val="tx1"/>
                  </a:solidFill>
                  <a:latin typeface="+mn-lt"/>
                  <a:ea typeface="+mn-ea"/>
                  <a:cs typeface="+mn-cs"/>
                </a:defRPr>
              </a:lvl9pPr>
            </a:lstStyle>
            <a:p>
              <a:pPr marL="0" indent="0">
                <a:lnSpc>
                  <a:spcPct val="120000"/>
                </a:lnSpc>
                <a:buNone/>
              </a:pPr>
              <a:endParaRPr lang="en-US" sz="1900">
                <a:solidFill>
                  <a:schemeClr val="bg1"/>
                </a:solidFill>
              </a:endParaRPr>
            </a:p>
          </p:txBody>
        </p:sp>
      </p:grpSp>
      <p:pic>
        <p:nvPicPr>
          <p:cNvPr id="16" name="Picture 15">
            <a:extLst>
              <a:ext uri="{FF2B5EF4-FFF2-40B4-BE49-F238E27FC236}">
                <a16:creationId xmlns:a16="http://schemas.microsoft.com/office/drawing/2014/main" id="{DE3ABBCC-80F0-E8A8-36AA-18C1A04CF08B}"/>
              </a:ext>
            </a:extLst>
          </p:cNvPr>
          <p:cNvPicPr>
            <a:picLocks noChangeAspect="1"/>
          </p:cNvPicPr>
          <p:nvPr userDrawn="1"/>
        </p:nvPicPr>
        <p:blipFill>
          <a:blip r:embed="rId3" cstate="hqprint">
            <a:extLst>
              <a:ext uri="{28A0092B-C50C-407E-A947-70E740481C1C}">
                <a14:useLocalDpi xmlns:a14="http://schemas.microsoft.com/office/drawing/2010/main"/>
              </a:ext>
            </a:extLst>
          </a:blip>
          <a:srcRect/>
          <a:stretch>
            <a:fillRect/>
          </a:stretch>
        </p:blipFill>
        <p:spPr>
          <a:xfrm>
            <a:off x="1767840" y="2004060"/>
            <a:ext cx="6156960" cy="2636520"/>
          </a:xfrm>
          <a:prstGeom prst="rect">
            <a:avLst/>
          </a:prstGeom>
        </p:spPr>
      </p:pic>
      <p:pic>
        <p:nvPicPr>
          <p:cNvPr id="8" name="Picture 7">
            <a:extLst>
              <a:ext uri="{FF2B5EF4-FFF2-40B4-BE49-F238E27FC236}">
                <a16:creationId xmlns:a16="http://schemas.microsoft.com/office/drawing/2014/main" id="{B09788BA-96EA-4FDA-739E-8BE00B13F155}"/>
              </a:ext>
            </a:extLst>
          </p:cNvPr>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4747208" y="0"/>
            <a:ext cx="2996375" cy="3401749"/>
          </a:xfrm>
          <a:prstGeom prst="rect">
            <a:avLst/>
          </a:prstGeom>
        </p:spPr>
      </p:pic>
      <p:sp>
        <p:nvSpPr>
          <p:cNvPr id="4" name="タイトル 3">
            <a:extLst>
              <a:ext uri="{FF2B5EF4-FFF2-40B4-BE49-F238E27FC236}">
                <a16:creationId xmlns:a16="http://schemas.microsoft.com/office/drawing/2014/main" id="{A7DBA0AF-DD85-38E4-141E-8DBCBA76632A}"/>
              </a:ext>
            </a:extLst>
          </p:cNvPr>
          <p:cNvSpPr>
            <a:spLocks noGrp="1"/>
          </p:cNvSpPr>
          <p:nvPr>
            <p:ph type="title"/>
          </p:nvPr>
        </p:nvSpPr>
        <p:spPr>
          <a:xfrm>
            <a:off x="277200" y="151256"/>
            <a:ext cx="8077880" cy="430887"/>
          </a:xfrm>
        </p:spPr>
        <p:txBody>
          <a:bodyPr/>
          <a:lstStyle>
            <a:lvl1pPr>
              <a:defRPr>
                <a:solidFill>
                  <a:schemeClr val="bg1"/>
                </a:solidFill>
              </a:defRPr>
            </a:lvl1pPr>
          </a:lstStyle>
          <a:p>
            <a:r>
              <a:rPr kumimoji="1" lang="en-US" altLang="ja-JP"/>
              <a:t>Click to edit Master title style</a:t>
            </a:r>
            <a:endParaRPr kumimoji="1" lang="ja-JP" altLang="en-US"/>
          </a:p>
        </p:txBody>
      </p:sp>
      <p:pic>
        <p:nvPicPr>
          <p:cNvPr id="3" name="Graphic 2">
            <a:extLst>
              <a:ext uri="{FF2B5EF4-FFF2-40B4-BE49-F238E27FC236}">
                <a16:creationId xmlns:a16="http://schemas.microsoft.com/office/drawing/2014/main" id="{56881F51-64DE-103C-3321-41F973085892}"/>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8426756" y="177466"/>
            <a:ext cx="645569" cy="313941"/>
          </a:xfrm>
          <a:prstGeom prst="rect">
            <a:avLst/>
          </a:prstGeom>
        </p:spPr>
      </p:pic>
    </p:spTree>
    <p:extLst>
      <p:ext uri="{BB962C8B-B14F-4D97-AF65-F5344CB8AC3E}">
        <p14:creationId xmlns:p14="http://schemas.microsoft.com/office/powerpoint/2010/main" val="246991733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50667"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750" fill="hold"/>
                                        <p:tgtEl>
                                          <p:spTgt spid="2"/>
                                        </p:tgtEl>
                                        <p:attrNameLst>
                                          <p:attrName>ppt_x</p:attrName>
                                        </p:attrNameLst>
                                      </p:cBhvr>
                                      <p:tavLst>
                                        <p:tav tm="0">
                                          <p:val>
                                            <p:strVal val="0-#ppt_w/2"/>
                                          </p:val>
                                        </p:tav>
                                        <p:tav tm="100000">
                                          <p:val>
                                            <p:strVal val="#ppt_x"/>
                                          </p:val>
                                        </p:tav>
                                      </p:tavLst>
                                    </p:anim>
                                    <p:anim calcmode="lin" valueType="num">
                                      <p:cBhvr additive="base">
                                        <p:cTn id="8" dur="75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2_Section Divider">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ECAB9F6-BF98-2259-F915-2079C0B7F5B0}"/>
              </a:ext>
            </a:extLst>
          </p:cNvPr>
          <p:cNvPicPr>
            <a:picLocks noChangeAspect="1"/>
          </p:cNvPicPr>
          <p:nvPr userDrawn="1"/>
        </p:nvPicPr>
        <p:blipFill>
          <a:blip r:embed="rId2" cstate="hqprint">
            <a:alphaModFix/>
            <a:extLst>
              <a:ext uri="{28A0092B-C50C-407E-A947-70E740481C1C}">
                <a14:useLocalDpi xmlns:a14="http://schemas.microsoft.com/office/drawing/2010/main"/>
              </a:ext>
            </a:extLst>
          </a:blip>
          <a:srcRect/>
          <a:stretch>
            <a:fillRect/>
          </a:stretch>
        </p:blipFill>
        <p:spPr>
          <a:xfrm>
            <a:off x="0" y="-1"/>
            <a:ext cx="9144000" cy="5143501"/>
          </a:xfrm>
          <a:prstGeom prst="rect">
            <a:avLst/>
          </a:prstGeom>
        </p:spPr>
      </p:pic>
      <p:grpSp>
        <p:nvGrpSpPr>
          <p:cNvPr id="10" name="Grate">
            <a:extLst>
              <a:ext uri="{FF2B5EF4-FFF2-40B4-BE49-F238E27FC236}">
                <a16:creationId xmlns:a16="http://schemas.microsoft.com/office/drawing/2014/main" id="{8D608C3E-82F3-1C9A-FE86-84E68AA19B2F}"/>
              </a:ext>
            </a:extLst>
          </p:cNvPr>
          <p:cNvGrpSpPr/>
          <p:nvPr userDrawn="1"/>
        </p:nvGrpSpPr>
        <p:grpSpPr>
          <a:xfrm>
            <a:off x="4301836" y="0"/>
            <a:ext cx="856210" cy="5143500"/>
            <a:chOff x="4301836" y="0"/>
            <a:chExt cx="856210" cy="5143500"/>
          </a:xfrm>
        </p:grpSpPr>
        <p:sp>
          <p:nvSpPr>
            <p:cNvPr id="9" name="Rectangle 8">
              <a:extLst>
                <a:ext uri="{FF2B5EF4-FFF2-40B4-BE49-F238E27FC236}">
                  <a16:creationId xmlns:a16="http://schemas.microsoft.com/office/drawing/2014/main" id="{FA667F7F-8872-1255-2640-37A52CD8BC1B}"/>
                </a:ext>
              </a:extLst>
            </p:cNvPr>
            <p:cNvSpPr/>
            <p:nvPr/>
          </p:nvSpPr>
          <p:spPr>
            <a:xfrm>
              <a:off x="4301836" y="0"/>
              <a:ext cx="39485" cy="5143500"/>
            </a:xfrm>
            <a:prstGeom prst="rect">
              <a:avLst/>
            </a:prstGeom>
            <a:solidFill>
              <a:srgbClr val="FFCA00"/>
            </a:solidFill>
            <a:ln w="2076" cap="flat">
              <a:noFill/>
              <a:prstDash val="solid"/>
              <a:miter/>
            </a:ln>
            <a:effectLst/>
          </p:spPr>
          <p:txBody>
            <a:bodyPr/>
            <a:lstStyle/>
            <a:p>
              <a:endParaRPr lang="en-US"/>
            </a:p>
          </p:txBody>
        </p:sp>
        <p:sp>
          <p:nvSpPr>
            <p:cNvPr id="13" name="Rectangle 12">
              <a:extLst>
                <a:ext uri="{FF2B5EF4-FFF2-40B4-BE49-F238E27FC236}">
                  <a16:creationId xmlns:a16="http://schemas.microsoft.com/office/drawing/2014/main" id="{5593FEE5-4D94-9DB9-ED3C-A0A40932D38D}"/>
                </a:ext>
              </a:extLst>
            </p:cNvPr>
            <p:cNvSpPr/>
            <p:nvPr/>
          </p:nvSpPr>
          <p:spPr>
            <a:xfrm>
              <a:off x="4403667" y="0"/>
              <a:ext cx="39485" cy="5143500"/>
            </a:xfrm>
            <a:prstGeom prst="rect">
              <a:avLst/>
            </a:prstGeom>
            <a:solidFill>
              <a:srgbClr val="FFCA00"/>
            </a:solidFill>
            <a:ln w="2076" cap="flat">
              <a:noFill/>
              <a:prstDash val="solid"/>
              <a:miter/>
            </a:ln>
            <a:effectLst/>
          </p:spPr>
          <p:txBody>
            <a:bodyPr/>
            <a:lstStyle/>
            <a:p>
              <a:endParaRPr lang="en-US"/>
            </a:p>
          </p:txBody>
        </p:sp>
        <p:sp>
          <p:nvSpPr>
            <p:cNvPr id="16" name="Rectangle 15">
              <a:extLst>
                <a:ext uri="{FF2B5EF4-FFF2-40B4-BE49-F238E27FC236}">
                  <a16:creationId xmlns:a16="http://schemas.microsoft.com/office/drawing/2014/main" id="{BAAEB85A-275F-79C9-EEAE-CBA03C0974D2}"/>
                </a:ext>
              </a:extLst>
            </p:cNvPr>
            <p:cNvSpPr/>
            <p:nvPr/>
          </p:nvSpPr>
          <p:spPr>
            <a:xfrm>
              <a:off x="4505497" y="0"/>
              <a:ext cx="39485" cy="5143500"/>
            </a:xfrm>
            <a:prstGeom prst="rect">
              <a:avLst/>
            </a:prstGeom>
            <a:solidFill>
              <a:srgbClr val="FFCA00"/>
            </a:solidFill>
            <a:ln w="2076" cap="flat">
              <a:noFill/>
              <a:prstDash val="solid"/>
              <a:miter/>
            </a:ln>
            <a:effectLst/>
          </p:spPr>
          <p:txBody>
            <a:bodyPr/>
            <a:lstStyle/>
            <a:p>
              <a:endParaRPr lang="en-US"/>
            </a:p>
          </p:txBody>
        </p:sp>
        <p:sp>
          <p:nvSpPr>
            <p:cNvPr id="17" name="Rectangle 16">
              <a:extLst>
                <a:ext uri="{FF2B5EF4-FFF2-40B4-BE49-F238E27FC236}">
                  <a16:creationId xmlns:a16="http://schemas.microsoft.com/office/drawing/2014/main" id="{5E12F313-2805-5AF8-30D5-85C142EE1851}"/>
                </a:ext>
              </a:extLst>
            </p:cNvPr>
            <p:cNvSpPr/>
            <p:nvPr/>
          </p:nvSpPr>
          <p:spPr>
            <a:xfrm>
              <a:off x="4607328" y="0"/>
              <a:ext cx="39485" cy="5143500"/>
            </a:xfrm>
            <a:prstGeom prst="rect">
              <a:avLst/>
            </a:prstGeom>
            <a:solidFill>
              <a:srgbClr val="FFCA00"/>
            </a:solidFill>
            <a:ln w="2076" cap="flat">
              <a:noFill/>
              <a:prstDash val="solid"/>
              <a:miter/>
            </a:ln>
            <a:effectLst/>
          </p:spPr>
          <p:txBody>
            <a:bodyPr/>
            <a:lstStyle/>
            <a:p>
              <a:endParaRPr lang="en-US"/>
            </a:p>
          </p:txBody>
        </p:sp>
        <p:sp>
          <p:nvSpPr>
            <p:cNvPr id="18" name="Rectangle 17">
              <a:extLst>
                <a:ext uri="{FF2B5EF4-FFF2-40B4-BE49-F238E27FC236}">
                  <a16:creationId xmlns:a16="http://schemas.microsoft.com/office/drawing/2014/main" id="{18E40480-D404-BC0F-60A0-C53B11AC8D47}"/>
                </a:ext>
              </a:extLst>
            </p:cNvPr>
            <p:cNvSpPr/>
            <p:nvPr/>
          </p:nvSpPr>
          <p:spPr>
            <a:xfrm>
              <a:off x="4709159" y="0"/>
              <a:ext cx="41563" cy="5143500"/>
            </a:xfrm>
            <a:prstGeom prst="rect">
              <a:avLst/>
            </a:prstGeom>
            <a:solidFill>
              <a:srgbClr val="FFCA00"/>
            </a:solidFill>
            <a:ln w="2076" cap="flat">
              <a:noFill/>
              <a:prstDash val="solid"/>
              <a:miter/>
            </a:ln>
            <a:effectLst/>
          </p:spPr>
          <p:txBody>
            <a:bodyPr/>
            <a:lstStyle/>
            <a:p>
              <a:endParaRPr lang="en-US"/>
            </a:p>
          </p:txBody>
        </p:sp>
        <p:sp>
          <p:nvSpPr>
            <p:cNvPr id="19" name="Rectangle 18">
              <a:extLst>
                <a:ext uri="{FF2B5EF4-FFF2-40B4-BE49-F238E27FC236}">
                  <a16:creationId xmlns:a16="http://schemas.microsoft.com/office/drawing/2014/main" id="{433972D9-6A07-6AD3-6015-09240B295457}"/>
                </a:ext>
              </a:extLst>
            </p:cNvPr>
            <p:cNvSpPr/>
            <p:nvPr/>
          </p:nvSpPr>
          <p:spPr>
            <a:xfrm>
              <a:off x="4810990" y="0"/>
              <a:ext cx="41563" cy="5143500"/>
            </a:xfrm>
            <a:prstGeom prst="rect">
              <a:avLst/>
            </a:prstGeom>
            <a:solidFill>
              <a:srgbClr val="FFCA00"/>
            </a:solidFill>
            <a:ln w="2076" cap="flat">
              <a:noFill/>
              <a:prstDash val="solid"/>
              <a:miter/>
            </a:ln>
            <a:effectLst/>
          </p:spPr>
          <p:txBody>
            <a:bodyPr/>
            <a:lstStyle/>
            <a:p>
              <a:endParaRPr lang="en-US"/>
            </a:p>
          </p:txBody>
        </p:sp>
        <p:sp>
          <p:nvSpPr>
            <p:cNvPr id="20" name="Rectangle 19">
              <a:extLst>
                <a:ext uri="{FF2B5EF4-FFF2-40B4-BE49-F238E27FC236}">
                  <a16:creationId xmlns:a16="http://schemas.microsoft.com/office/drawing/2014/main" id="{6349F3AA-D3BD-C4F0-E55F-18DA233436F9}"/>
                </a:ext>
              </a:extLst>
            </p:cNvPr>
            <p:cNvSpPr/>
            <p:nvPr/>
          </p:nvSpPr>
          <p:spPr>
            <a:xfrm>
              <a:off x="4912821" y="0"/>
              <a:ext cx="41563" cy="5143500"/>
            </a:xfrm>
            <a:prstGeom prst="rect">
              <a:avLst/>
            </a:prstGeom>
            <a:solidFill>
              <a:srgbClr val="FFCA00"/>
            </a:solidFill>
            <a:ln w="2076" cap="flat">
              <a:noFill/>
              <a:prstDash val="solid"/>
              <a:miter/>
            </a:ln>
            <a:effectLst/>
          </p:spPr>
          <p:txBody>
            <a:bodyPr/>
            <a:lstStyle/>
            <a:p>
              <a:endParaRPr lang="en-US"/>
            </a:p>
          </p:txBody>
        </p:sp>
        <p:sp>
          <p:nvSpPr>
            <p:cNvPr id="21" name="Rectangle 20">
              <a:extLst>
                <a:ext uri="{FF2B5EF4-FFF2-40B4-BE49-F238E27FC236}">
                  <a16:creationId xmlns:a16="http://schemas.microsoft.com/office/drawing/2014/main" id="{8DBC7B5E-46C2-CF12-8FB2-09B99C19BC1D}"/>
                </a:ext>
              </a:extLst>
            </p:cNvPr>
            <p:cNvSpPr/>
            <p:nvPr/>
          </p:nvSpPr>
          <p:spPr>
            <a:xfrm rot="10800000" flipV="1">
              <a:off x="5014652" y="0"/>
              <a:ext cx="41563" cy="5143500"/>
            </a:xfrm>
            <a:prstGeom prst="rect">
              <a:avLst/>
            </a:prstGeom>
            <a:solidFill>
              <a:srgbClr val="FFCA00"/>
            </a:solidFill>
            <a:ln w="2076" cap="flat">
              <a:noFill/>
              <a:prstDash val="solid"/>
              <a:miter/>
            </a:ln>
            <a:effectLst/>
          </p:spPr>
          <p:txBody>
            <a:bodyPr/>
            <a:lstStyle/>
            <a:p>
              <a:endParaRPr lang="en-US"/>
            </a:p>
          </p:txBody>
        </p:sp>
        <p:sp>
          <p:nvSpPr>
            <p:cNvPr id="22" name="Rectangle 21">
              <a:extLst>
                <a:ext uri="{FF2B5EF4-FFF2-40B4-BE49-F238E27FC236}">
                  <a16:creationId xmlns:a16="http://schemas.microsoft.com/office/drawing/2014/main" id="{B26B253F-F13A-8973-DBA9-0B343B1B7F5C}"/>
                </a:ext>
              </a:extLst>
            </p:cNvPr>
            <p:cNvSpPr/>
            <p:nvPr/>
          </p:nvSpPr>
          <p:spPr>
            <a:xfrm>
              <a:off x="5116483" y="0"/>
              <a:ext cx="41563" cy="5143500"/>
            </a:xfrm>
            <a:prstGeom prst="rect">
              <a:avLst/>
            </a:prstGeom>
            <a:solidFill>
              <a:srgbClr val="FFCA00"/>
            </a:solidFill>
            <a:ln w="2076" cap="flat">
              <a:noFill/>
              <a:prstDash val="solid"/>
              <a:miter/>
            </a:ln>
            <a:effectLst/>
          </p:spPr>
          <p:txBody>
            <a:bodyPr/>
            <a:lstStyle/>
            <a:p>
              <a:endParaRPr lang="en-US"/>
            </a:p>
          </p:txBody>
        </p:sp>
      </p:grpSp>
      <p:sp>
        <p:nvSpPr>
          <p:cNvPr id="8" name="Biombo">
            <a:extLst>
              <a:ext uri="{FF2B5EF4-FFF2-40B4-BE49-F238E27FC236}">
                <a16:creationId xmlns:a16="http://schemas.microsoft.com/office/drawing/2014/main" id="{57A12279-7199-E308-DB33-C137D8C254C5}"/>
              </a:ext>
            </a:extLst>
          </p:cNvPr>
          <p:cNvSpPr/>
          <p:nvPr/>
        </p:nvSpPr>
        <p:spPr>
          <a:xfrm>
            <a:off x="0" y="0"/>
            <a:ext cx="4239490" cy="5143500"/>
          </a:xfrm>
          <a:prstGeom prst="rect">
            <a:avLst/>
          </a:prstGeom>
          <a:blipFill>
            <a:blip r:embed="rId3"/>
            <a:stretch>
              <a:fillRect/>
            </a:stretch>
          </a:blipFill>
          <a:ln w="2076" cap="flat">
            <a:noFill/>
            <a:prstDash val="solid"/>
            <a:miter/>
          </a:ln>
        </p:spPr>
        <p:txBody>
          <a:bodyPr/>
          <a:lstStyle/>
          <a:p>
            <a:endParaRPr lang="en-US"/>
          </a:p>
        </p:txBody>
      </p:sp>
      <p:sp>
        <p:nvSpPr>
          <p:cNvPr id="2" name="Title 1"/>
          <p:cNvSpPr>
            <a:spLocks noGrp="1"/>
          </p:cNvSpPr>
          <p:nvPr userDrawn="1">
            <p:ph type="ctrTitle" hasCustomPrompt="1"/>
          </p:nvPr>
        </p:nvSpPr>
        <p:spPr>
          <a:xfrm>
            <a:off x="271444" y="2159847"/>
            <a:ext cx="6157292" cy="523220"/>
          </a:xfrm>
        </p:spPr>
        <p:txBody>
          <a:bodyPr anchor="b"/>
          <a:lstStyle>
            <a:lvl1pPr algn="l">
              <a:lnSpc>
                <a:spcPct val="100000"/>
              </a:lnSpc>
              <a:spcBef>
                <a:spcPts val="0"/>
              </a:spcBef>
              <a:spcAft>
                <a:spcPts val="600"/>
              </a:spcAft>
              <a:defRPr sz="3400">
                <a:solidFill>
                  <a:schemeClr val="tx1"/>
                </a:solidFill>
              </a:defRPr>
            </a:lvl1pPr>
          </a:lstStyle>
          <a:p>
            <a:r>
              <a:rPr lang="en-US"/>
              <a:t>Section title – option 1</a:t>
            </a:r>
          </a:p>
        </p:txBody>
      </p:sp>
      <p:sp>
        <p:nvSpPr>
          <p:cNvPr id="3" name="Subtitle 2"/>
          <p:cNvSpPr>
            <a:spLocks noGrp="1"/>
          </p:cNvSpPr>
          <p:nvPr userDrawn="1">
            <p:ph type="subTitle" idx="1" hasCustomPrompt="1"/>
          </p:nvPr>
        </p:nvSpPr>
        <p:spPr>
          <a:xfrm>
            <a:off x="287346" y="2876457"/>
            <a:ext cx="6141390" cy="276999"/>
          </a:xfrm>
          <a:prstGeom prst="rect">
            <a:avLst/>
          </a:prstGeom>
        </p:spPr>
        <p:txBody>
          <a:bodyPr wrap="square">
            <a:spAutoFit/>
          </a:bodyPr>
          <a:lstStyle>
            <a:lvl1pPr marL="0" indent="0" algn="l">
              <a:lnSpc>
                <a:spcPct val="100000"/>
              </a:lnSpc>
              <a:spcBef>
                <a:spcPts val="0"/>
              </a:spcBef>
              <a:spcAft>
                <a:spcPts val="600"/>
              </a:spcAft>
              <a:buNone/>
              <a:defRPr sz="18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Subheadline and description</a:t>
            </a:r>
          </a:p>
        </p:txBody>
      </p:sp>
      <p:pic>
        <p:nvPicPr>
          <p:cNvPr id="23" name="Graphic 22">
            <a:extLst>
              <a:ext uri="{FF2B5EF4-FFF2-40B4-BE49-F238E27FC236}">
                <a16:creationId xmlns:a16="http://schemas.microsoft.com/office/drawing/2014/main" id="{DEC10F4D-0AE1-1840-1F08-7C7B37703E79}"/>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426756" y="177466"/>
            <a:ext cx="645569" cy="313941"/>
          </a:xfrm>
          <a:prstGeom prst="rect">
            <a:avLst/>
          </a:prstGeom>
        </p:spPr>
      </p:pic>
    </p:spTree>
    <p:extLst>
      <p:ext uri="{BB962C8B-B14F-4D97-AF65-F5344CB8AC3E}">
        <p14:creationId xmlns:p14="http://schemas.microsoft.com/office/powerpoint/2010/main" val="331200082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42667"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0-#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par>
                                <p:cTn id="9" presetID="1" presetClass="entr" presetSubtype="0" fill="hold" nodeType="withEffect">
                                  <p:stCondLst>
                                    <p:cond delay="1000"/>
                                  </p:stCondLst>
                                  <p:childTnLst>
                                    <p:set>
                                      <p:cBhvr>
                                        <p:cTn id="10" dur="1" fill="hold">
                                          <p:stCondLst>
                                            <p:cond delay="0"/>
                                          </p:stCondLst>
                                        </p:cTn>
                                        <p:tgtEl>
                                          <p:spTgt spid="10"/>
                                        </p:tgtEl>
                                        <p:attrNameLst>
                                          <p:attrName>style.visibility</p:attrName>
                                        </p:attrNameLst>
                                      </p:cBhvr>
                                      <p:to>
                                        <p:strVal val="visible"/>
                                      </p:to>
                                    </p:set>
                                  </p:childTnLst>
                                </p:cTn>
                              </p:par>
                              <p:par>
                                <p:cTn id="11" presetID="42" presetClass="path" presetSubtype="0" accel="50000" decel="50000" fill="hold" nodeType="withEffect">
                                  <p:stCondLst>
                                    <p:cond delay="1000"/>
                                  </p:stCondLst>
                                  <p:childTnLst>
                                    <p:animMotion origin="layout" path="M 2.5E-6 0 L -0.10712 0 " pathEditMode="relative" rAng="0" ptsTypes="AA">
                                      <p:cBhvr>
                                        <p:cTn id="12" dur="1500" spd="-100000" fill="hold"/>
                                        <p:tgtEl>
                                          <p:spTgt spid="10"/>
                                        </p:tgtEl>
                                        <p:attrNameLst>
                                          <p:attrName>ppt_x</p:attrName>
                                          <p:attrName>ppt_y</p:attrName>
                                        </p:attrNameLst>
                                      </p:cBhvr>
                                      <p:rCtr x="-5365"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3_Section Divider">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76C0FE6-D787-8AE6-DDFB-53813A6257E4}"/>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a:fillRect/>
          </a:stretch>
        </p:blipFill>
        <p:spPr>
          <a:xfrm>
            <a:off x="0" y="0"/>
            <a:ext cx="9144000" cy="5143500"/>
          </a:xfrm>
          <a:prstGeom prst="rect">
            <a:avLst/>
          </a:prstGeom>
        </p:spPr>
      </p:pic>
      <p:grpSp>
        <p:nvGrpSpPr>
          <p:cNvPr id="10" name="Grate">
            <a:extLst>
              <a:ext uri="{FF2B5EF4-FFF2-40B4-BE49-F238E27FC236}">
                <a16:creationId xmlns:a16="http://schemas.microsoft.com/office/drawing/2014/main" id="{8D608C3E-82F3-1C9A-FE86-84E68AA19B2F}"/>
              </a:ext>
            </a:extLst>
          </p:cNvPr>
          <p:cNvGrpSpPr/>
          <p:nvPr userDrawn="1"/>
        </p:nvGrpSpPr>
        <p:grpSpPr>
          <a:xfrm>
            <a:off x="4301836" y="0"/>
            <a:ext cx="856210" cy="5143500"/>
            <a:chOff x="4301836" y="0"/>
            <a:chExt cx="856210" cy="5143500"/>
          </a:xfrm>
        </p:grpSpPr>
        <p:sp>
          <p:nvSpPr>
            <p:cNvPr id="9" name="Rectangle 8">
              <a:extLst>
                <a:ext uri="{FF2B5EF4-FFF2-40B4-BE49-F238E27FC236}">
                  <a16:creationId xmlns:a16="http://schemas.microsoft.com/office/drawing/2014/main" id="{FA667F7F-8872-1255-2640-37A52CD8BC1B}"/>
                </a:ext>
              </a:extLst>
            </p:cNvPr>
            <p:cNvSpPr/>
            <p:nvPr/>
          </p:nvSpPr>
          <p:spPr>
            <a:xfrm>
              <a:off x="4301836" y="0"/>
              <a:ext cx="39485" cy="5143500"/>
            </a:xfrm>
            <a:prstGeom prst="rect">
              <a:avLst/>
            </a:prstGeom>
            <a:solidFill>
              <a:srgbClr val="FFCA00"/>
            </a:solidFill>
            <a:ln w="2076" cap="flat">
              <a:noFill/>
              <a:prstDash val="solid"/>
              <a:miter/>
            </a:ln>
            <a:effectLst/>
          </p:spPr>
          <p:txBody>
            <a:bodyPr/>
            <a:lstStyle/>
            <a:p>
              <a:endParaRPr lang="en-US"/>
            </a:p>
          </p:txBody>
        </p:sp>
        <p:sp>
          <p:nvSpPr>
            <p:cNvPr id="13" name="Rectangle 12">
              <a:extLst>
                <a:ext uri="{FF2B5EF4-FFF2-40B4-BE49-F238E27FC236}">
                  <a16:creationId xmlns:a16="http://schemas.microsoft.com/office/drawing/2014/main" id="{5593FEE5-4D94-9DB9-ED3C-A0A40932D38D}"/>
                </a:ext>
              </a:extLst>
            </p:cNvPr>
            <p:cNvSpPr/>
            <p:nvPr/>
          </p:nvSpPr>
          <p:spPr>
            <a:xfrm>
              <a:off x="4403667" y="0"/>
              <a:ext cx="39485" cy="5143500"/>
            </a:xfrm>
            <a:prstGeom prst="rect">
              <a:avLst/>
            </a:prstGeom>
            <a:solidFill>
              <a:srgbClr val="FFCA00"/>
            </a:solidFill>
            <a:ln w="2076" cap="flat">
              <a:noFill/>
              <a:prstDash val="solid"/>
              <a:miter/>
            </a:ln>
            <a:effectLst/>
          </p:spPr>
          <p:txBody>
            <a:bodyPr/>
            <a:lstStyle/>
            <a:p>
              <a:endParaRPr lang="en-US"/>
            </a:p>
          </p:txBody>
        </p:sp>
        <p:sp>
          <p:nvSpPr>
            <p:cNvPr id="16" name="Rectangle 15">
              <a:extLst>
                <a:ext uri="{FF2B5EF4-FFF2-40B4-BE49-F238E27FC236}">
                  <a16:creationId xmlns:a16="http://schemas.microsoft.com/office/drawing/2014/main" id="{BAAEB85A-275F-79C9-EEAE-CBA03C0974D2}"/>
                </a:ext>
              </a:extLst>
            </p:cNvPr>
            <p:cNvSpPr/>
            <p:nvPr/>
          </p:nvSpPr>
          <p:spPr>
            <a:xfrm>
              <a:off x="4505497" y="0"/>
              <a:ext cx="39485" cy="5143500"/>
            </a:xfrm>
            <a:prstGeom prst="rect">
              <a:avLst/>
            </a:prstGeom>
            <a:solidFill>
              <a:srgbClr val="FFCA00"/>
            </a:solidFill>
            <a:ln w="2076" cap="flat">
              <a:noFill/>
              <a:prstDash val="solid"/>
              <a:miter/>
            </a:ln>
            <a:effectLst/>
          </p:spPr>
          <p:txBody>
            <a:bodyPr/>
            <a:lstStyle/>
            <a:p>
              <a:endParaRPr lang="en-US"/>
            </a:p>
          </p:txBody>
        </p:sp>
        <p:sp>
          <p:nvSpPr>
            <p:cNvPr id="17" name="Rectangle 16">
              <a:extLst>
                <a:ext uri="{FF2B5EF4-FFF2-40B4-BE49-F238E27FC236}">
                  <a16:creationId xmlns:a16="http://schemas.microsoft.com/office/drawing/2014/main" id="{5E12F313-2805-5AF8-30D5-85C142EE1851}"/>
                </a:ext>
              </a:extLst>
            </p:cNvPr>
            <p:cNvSpPr/>
            <p:nvPr/>
          </p:nvSpPr>
          <p:spPr>
            <a:xfrm>
              <a:off x="4607328" y="0"/>
              <a:ext cx="39485" cy="5143500"/>
            </a:xfrm>
            <a:prstGeom prst="rect">
              <a:avLst/>
            </a:prstGeom>
            <a:solidFill>
              <a:srgbClr val="FFCA00"/>
            </a:solidFill>
            <a:ln w="2076" cap="flat">
              <a:noFill/>
              <a:prstDash val="solid"/>
              <a:miter/>
            </a:ln>
            <a:effectLst/>
          </p:spPr>
          <p:txBody>
            <a:bodyPr/>
            <a:lstStyle/>
            <a:p>
              <a:endParaRPr lang="en-US"/>
            </a:p>
          </p:txBody>
        </p:sp>
        <p:sp>
          <p:nvSpPr>
            <p:cNvPr id="18" name="Rectangle 17">
              <a:extLst>
                <a:ext uri="{FF2B5EF4-FFF2-40B4-BE49-F238E27FC236}">
                  <a16:creationId xmlns:a16="http://schemas.microsoft.com/office/drawing/2014/main" id="{18E40480-D404-BC0F-60A0-C53B11AC8D47}"/>
                </a:ext>
              </a:extLst>
            </p:cNvPr>
            <p:cNvSpPr/>
            <p:nvPr/>
          </p:nvSpPr>
          <p:spPr>
            <a:xfrm>
              <a:off x="4709159" y="0"/>
              <a:ext cx="41563" cy="5143500"/>
            </a:xfrm>
            <a:prstGeom prst="rect">
              <a:avLst/>
            </a:prstGeom>
            <a:solidFill>
              <a:srgbClr val="FFCA00"/>
            </a:solidFill>
            <a:ln w="2076" cap="flat">
              <a:noFill/>
              <a:prstDash val="solid"/>
              <a:miter/>
            </a:ln>
            <a:effectLst/>
          </p:spPr>
          <p:txBody>
            <a:bodyPr/>
            <a:lstStyle/>
            <a:p>
              <a:endParaRPr lang="en-US"/>
            </a:p>
          </p:txBody>
        </p:sp>
        <p:sp>
          <p:nvSpPr>
            <p:cNvPr id="19" name="Rectangle 18">
              <a:extLst>
                <a:ext uri="{FF2B5EF4-FFF2-40B4-BE49-F238E27FC236}">
                  <a16:creationId xmlns:a16="http://schemas.microsoft.com/office/drawing/2014/main" id="{433972D9-6A07-6AD3-6015-09240B295457}"/>
                </a:ext>
              </a:extLst>
            </p:cNvPr>
            <p:cNvSpPr/>
            <p:nvPr/>
          </p:nvSpPr>
          <p:spPr>
            <a:xfrm>
              <a:off x="4810990" y="0"/>
              <a:ext cx="41563" cy="5143500"/>
            </a:xfrm>
            <a:prstGeom prst="rect">
              <a:avLst/>
            </a:prstGeom>
            <a:solidFill>
              <a:srgbClr val="FFCA00"/>
            </a:solidFill>
            <a:ln w="2076" cap="flat">
              <a:noFill/>
              <a:prstDash val="solid"/>
              <a:miter/>
            </a:ln>
            <a:effectLst/>
          </p:spPr>
          <p:txBody>
            <a:bodyPr/>
            <a:lstStyle/>
            <a:p>
              <a:endParaRPr lang="en-US"/>
            </a:p>
          </p:txBody>
        </p:sp>
        <p:sp>
          <p:nvSpPr>
            <p:cNvPr id="20" name="Rectangle 19">
              <a:extLst>
                <a:ext uri="{FF2B5EF4-FFF2-40B4-BE49-F238E27FC236}">
                  <a16:creationId xmlns:a16="http://schemas.microsoft.com/office/drawing/2014/main" id="{6349F3AA-D3BD-C4F0-E55F-18DA233436F9}"/>
                </a:ext>
              </a:extLst>
            </p:cNvPr>
            <p:cNvSpPr/>
            <p:nvPr/>
          </p:nvSpPr>
          <p:spPr>
            <a:xfrm>
              <a:off x="4912821" y="0"/>
              <a:ext cx="41563" cy="5143500"/>
            </a:xfrm>
            <a:prstGeom prst="rect">
              <a:avLst/>
            </a:prstGeom>
            <a:solidFill>
              <a:srgbClr val="FFCA00"/>
            </a:solidFill>
            <a:ln w="2076" cap="flat">
              <a:noFill/>
              <a:prstDash val="solid"/>
              <a:miter/>
            </a:ln>
            <a:effectLst/>
          </p:spPr>
          <p:txBody>
            <a:bodyPr/>
            <a:lstStyle/>
            <a:p>
              <a:endParaRPr lang="en-US"/>
            </a:p>
          </p:txBody>
        </p:sp>
        <p:sp>
          <p:nvSpPr>
            <p:cNvPr id="21" name="Rectangle 20">
              <a:extLst>
                <a:ext uri="{FF2B5EF4-FFF2-40B4-BE49-F238E27FC236}">
                  <a16:creationId xmlns:a16="http://schemas.microsoft.com/office/drawing/2014/main" id="{8DBC7B5E-46C2-CF12-8FB2-09B99C19BC1D}"/>
                </a:ext>
              </a:extLst>
            </p:cNvPr>
            <p:cNvSpPr/>
            <p:nvPr/>
          </p:nvSpPr>
          <p:spPr>
            <a:xfrm rot="10800000" flipV="1">
              <a:off x="5014652" y="0"/>
              <a:ext cx="41563" cy="5143500"/>
            </a:xfrm>
            <a:prstGeom prst="rect">
              <a:avLst/>
            </a:prstGeom>
            <a:solidFill>
              <a:srgbClr val="FFCA00"/>
            </a:solidFill>
            <a:ln w="2076" cap="flat">
              <a:noFill/>
              <a:prstDash val="solid"/>
              <a:miter/>
            </a:ln>
            <a:effectLst/>
          </p:spPr>
          <p:txBody>
            <a:bodyPr/>
            <a:lstStyle/>
            <a:p>
              <a:endParaRPr lang="en-US"/>
            </a:p>
          </p:txBody>
        </p:sp>
        <p:sp>
          <p:nvSpPr>
            <p:cNvPr id="22" name="Rectangle 21">
              <a:extLst>
                <a:ext uri="{FF2B5EF4-FFF2-40B4-BE49-F238E27FC236}">
                  <a16:creationId xmlns:a16="http://schemas.microsoft.com/office/drawing/2014/main" id="{B26B253F-F13A-8973-DBA9-0B343B1B7F5C}"/>
                </a:ext>
              </a:extLst>
            </p:cNvPr>
            <p:cNvSpPr/>
            <p:nvPr/>
          </p:nvSpPr>
          <p:spPr>
            <a:xfrm>
              <a:off x="5116483" y="0"/>
              <a:ext cx="41563" cy="5143500"/>
            </a:xfrm>
            <a:prstGeom prst="rect">
              <a:avLst/>
            </a:prstGeom>
            <a:solidFill>
              <a:srgbClr val="FFCA00"/>
            </a:solidFill>
            <a:ln w="2076" cap="flat">
              <a:noFill/>
              <a:prstDash val="solid"/>
              <a:miter/>
            </a:ln>
            <a:effectLst/>
          </p:spPr>
          <p:txBody>
            <a:bodyPr/>
            <a:lstStyle/>
            <a:p>
              <a:endParaRPr lang="en-US"/>
            </a:p>
          </p:txBody>
        </p:sp>
      </p:grpSp>
      <p:sp>
        <p:nvSpPr>
          <p:cNvPr id="8" name="Biombo">
            <a:extLst>
              <a:ext uri="{FF2B5EF4-FFF2-40B4-BE49-F238E27FC236}">
                <a16:creationId xmlns:a16="http://schemas.microsoft.com/office/drawing/2014/main" id="{57A12279-7199-E308-DB33-C137D8C254C5}"/>
              </a:ext>
            </a:extLst>
          </p:cNvPr>
          <p:cNvSpPr/>
          <p:nvPr/>
        </p:nvSpPr>
        <p:spPr>
          <a:xfrm>
            <a:off x="0" y="0"/>
            <a:ext cx="4239490" cy="5143500"/>
          </a:xfrm>
          <a:prstGeom prst="rect">
            <a:avLst/>
          </a:prstGeom>
          <a:blipFill>
            <a:blip r:embed="rId3"/>
            <a:stretch>
              <a:fillRect/>
            </a:stretch>
          </a:blipFill>
          <a:ln w="2076" cap="flat">
            <a:noFill/>
            <a:prstDash val="solid"/>
            <a:miter/>
          </a:ln>
        </p:spPr>
        <p:txBody>
          <a:bodyPr/>
          <a:lstStyle/>
          <a:p>
            <a:endParaRPr lang="en-US"/>
          </a:p>
        </p:txBody>
      </p:sp>
      <p:sp>
        <p:nvSpPr>
          <p:cNvPr id="2" name="Title 1"/>
          <p:cNvSpPr>
            <a:spLocks noGrp="1"/>
          </p:cNvSpPr>
          <p:nvPr userDrawn="1">
            <p:ph type="ctrTitle" hasCustomPrompt="1"/>
          </p:nvPr>
        </p:nvSpPr>
        <p:spPr>
          <a:xfrm>
            <a:off x="271444" y="2159847"/>
            <a:ext cx="6157292" cy="523220"/>
          </a:xfrm>
        </p:spPr>
        <p:txBody>
          <a:bodyPr anchor="b"/>
          <a:lstStyle>
            <a:lvl1pPr algn="l">
              <a:lnSpc>
                <a:spcPct val="100000"/>
              </a:lnSpc>
              <a:spcBef>
                <a:spcPts val="0"/>
              </a:spcBef>
              <a:spcAft>
                <a:spcPts val="600"/>
              </a:spcAft>
              <a:defRPr sz="3400">
                <a:solidFill>
                  <a:schemeClr val="tx1"/>
                </a:solidFill>
              </a:defRPr>
            </a:lvl1pPr>
          </a:lstStyle>
          <a:p>
            <a:r>
              <a:rPr lang="en-US"/>
              <a:t>Section title – option 1</a:t>
            </a:r>
          </a:p>
        </p:txBody>
      </p:sp>
      <p:sp>
        <p:nvSpPr>
          <p:cNvPr id="3" name="Subtitle 2"/>
          <p:cNvSpPr>
            <a:spLocks noGrp="1"/>
          </p:cNvSpPr>
          <p:nvPr userDrawn="1">
            <p:ph type="subTitle" idx="1" hasCustomPrompt="1"/>
          </p:nvPr>
        </p:nvSpPr>
        <p:spPr>
          <a:xfrm>
            <a:off x="287346" y="2876457"/>
            <a:ext cx="6141390" cy="276999"/>
          </a:xfrm>
          <a:prstGeom prst="rect">
            <a:avLst/>
          </a:prstGeom>
        </p:spPr>
        <p:txBody>
          <a:bodyPr wrap="square">
            <a:spAutoFit/>
          </a:bodyPr>
          <a:lstStyle>
            <a:lvl1pPr marL="0" indent="0" algn="l">
              <a:lnSpc>
                <a:spcPct val="100000"/>
              </a:lnSpc>
              <a:spcBef>
                <a:spcPts val="0"/>
              </a:spcBef>
              <a:spcAft>
                <a:spcPts val="600"/>
              </a:spcAft>
              <a:buNone/>
              <a:defRPr sz="18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Subheadline and description</a:t>
            </a:r>
          </a:p>
        </p:txBody>
      </p:sp>
      <p:pic>
        <p:nvPicPr>
          <p:cNvPr id="23" name="Graphic 22">
            <a:extLst>
              <a:ext uri="{FF2B5EF4-FFF2-40B4-BE49-F238E27FC236}">
                <a16:creationId xmlns:a16="http://schemas.microsoft.com/office/drawing/2014/main" id="{DEC10F4D-0AE1-1840-1F08-7C7B37703E79}"/>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426756" y="177466"/>
            <a:ext cx="645569" cy="313941"/>
          </a:xfrm>
          <a:prstGeom prst="rect">
            <a:avLst/>
          </a:prstGeom>
        </p:spPr>
      </p:pic>
    </p:spTree>
    <p:extLst>
      <p:ext uri="{BB962C8B-B14F-4D97-AF65-F5344CB8AC3E}">
        <p14:creationId xmlns:p14="http://schemas.microsoft.com/office/powerpoint/2010/main" val="50054969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42667"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0-#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par>
                                <p:cTn id="9" presetID="1" presetClass="entr" presetSubtype="0" fill="hold" nodeType="withEffect">
                                  <p:stCondLst>
                                    <p:cond delay="1000"/>
                                  </p:stCondLst>
                                  <p:childTnLst>
                                    <p:set>
                                      <p:cBhvr>
                                        <p:cTn id="10" dur="1" fill="hold">
                                          <p:stCondLst>
                                            <p:cond delay="0"/>
                                          </p:stCondLst>
                                        </p:cTn>
                                        <p:tgtEl>
                                          <p:spTgt spid="10"/>
                                        </p:tgtEl>
                                        <p:attrNameLst>
                                          <p:attrName>style.visibility</p:attrName>
                                        </p:attrNameLst>
                                      </p:cBhvr>
                                      <p:to>
                                        <p:strVal val="visible"/>
                                      </p:to>
                                    </p:set>
                                  </p:childTnLst>
                                </p:cTn>
                              </p:par>
                              <p:par>
                                <p:cTn id="11" presetID="42" presetClass="path" presetSubtype="0" accel="50000" decel="50000" fill="hold" nodeType="withEffect">
                                  <p:stCondLst>
                                    <p:cond delay="1000"/>
                                  </p:stCondLst>
                                  <p:childTnLst>
                                    <p:animMotion origin="layout" path="M 2.5E-6 0 L -0.10712 0 " pathEditMode="relative" rAng="0" ptsTypes="AA">
                                      <p:cBhvr>
                                        <p:cTn id="12" dur="1500" spd="-100000" fill="hold"/>
                                        <p:tgtEl>
                                          <p:spTgt spid="10"/>
                                        </p:tgtEl>
                                        <p:attrNameLst>
                                          <p:attrName>ppt_x</p:attrName>
                                          <p:attrName>ppt_y</p:attrName>
                                        </p:attrNameLst>
                                      </p:cBhvr>
                                      <p:rCtr x="-5365"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4_Section Divider">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55FACB0-EA4A-B1D7-AB26-8917C09F324F}"/>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a:fillRect/>
          </a:stretch>
        </p:blipFill>
        <p:spPr>
          <a:xfrm>
            <a:off x="0" y="0"/>
            <a:ext cx="9144000" cy="5143499"/>
          </a:xfrm>
          <a:prstGeom prst="rect">
            <a:avLst/>
          </a:prstGeom>
        </p:spPr>
      </p:pic>
      <p:grpSp>
        <p:nvGrpSpPr>
          <p:cNvPr id="10" name="Grate">
            <a:extLst>
              <a:ext uri="{FF2B5EF4-FFF2-40B4-BE49-F238E27FC236}">
                <a16:creationId xmlns:a16="http://schemas.microsoft.com/office/drawing/2014/main" id="{8D608C3E-82F3-1C9A-FE86-84E68AA19B2F}"/>
              </a:ext>
            </a:extLst>
          </p:cNvPr>
          <p:cNvGrpSpPr/>
          <p:nvPr userDrawn="1"/>
        </p:nvGrpSpPr>
        <p:grpSpPr>
          <a:xfrm>
            <a:off x="4301836" y="0"/>
            <a:ext cx="856210" cy="5143500"/>
            <a:chOff x="4301836" y="0"/>
            <a:chExt cx="856210" cy="5143500"/>
          </a:xfrm>
        </p:grpSpPr>
        <p:sp>
          <p:nvSpPr>
            <p:cNvPr id="9" name="Rectangle 8">
              <a:extLst>
                <a:ext uri="{FF2B5EF4-FFF2-40B4-BE49-F238E27FC236}">
                  <a16:creationId xmlns:a16="http://schemas.microsoft.com/office/drawing/2014/main" id="{FA667F7F-8872-1255-2640-37A52CD8BC1B}"/>
                </a:ext>
              </a:extLst>
            </p:cNvPr>
            <p:cNvSpPr/>
            <p:nvPr/>
          </p:nvSpPr>
          <p:spPr>
            <a:xfrm>
              <a:off x="4301836" y="0"/>
              <a:ext cx="39485" cy="5143500"/>
            </a:xfrm>
            <a:prstGeom prst="rect">
              <a:avLst/>
            </a:prstGeom>
            <a:solidFill>
              <a:srgbClr val="FFCA00"/>
            </a:solidFill>
            <a:ln w="2076" cap="flat">
              <a:noFill/>
              <a:prstDash val="solid"/>
              <a:miter/>
            </a:ln>
            <a:effectLst/>
          </p:spPr>
          <p:txBody>
            <a:bodyPr/>
            <a:lstStyle/>
            <a:p>
              <a:endParaRPr lang="en-US"/>
            </a:p>
          </p:txBody>
        </p:sp>
        <p:sp>
          <p:nvSpPr>
            <p:cNvPr id="13" name="Rectangle 12">
              <a:extLst>
                <a:ext uri="{FF2B5EF4-FFF2-40B4-BE49-F238E27FC236}">
                  <a16:creationId xmlns:a16="http://schemas.microsoft.com/office/drawing/2014/main" id="{5593FEE5-4D94-9DB9-ED3C-A0A40932D38D}"/>
                </a:ext>
              </a:extLst>
            </p:cNvPr>
            <p:cNvSpPr/>
            <p:nvPr/>
          </p:nvSpPr>
          <p:spPr>
            <a:xfrm>
              <a:off x="4403667" y="0"/>
              <a:ext cx="39485" cy="5143500"/>
            </a:xfrm>
            <a:prstGeom prst="rect">
              <a:avLst/>
            </a:prstGeom>
            <a:solidFill>
              <a:srgbClr val="FFCA00"/>
            </a:solidFill>
            <a:ln w="2076" cap="flat">
              <a:noFill/>
              <a:prstDash val="solid"/>
              <a:miter/>
            </a:ln>
            <a:effectLst/>
          </p:spPr>
          <p:txBody>
            <a:bodyPr/>
            <a:lstStyle/>
            <a:p>
              <a:endParaRPr lang="en-US"/>
            </a:p>
          </p:txBody>
        </p:sp>
        <p:sp>
          <p:nvSpPr>
            <p:cNvPr id="16" name="Rectangle 15">
              <a:extLst>
                <a:ext uri="{FF2B5EF4-FFF2-40B4-BE49-F238E27FC236}">
                  <a16:creationId xmlns:a16="http://schemas.microsoft.com/office/drawing/2014/main" id="{BAAEB85A-275F-79C9-EEAE-CBA03C0974D2}"/>
                </a:ext>
              </a:extLst>
            </p:cNvPr>
            <p:cNvSpPr/>
            <p:nvPr/>
          </p:nvSpPr>
          <p:spPr>
            <a:xfrm>
              <a:off x="4505497" y="0"/>
              <a:ext cx="39485" cy="5143500"/>
            </a:xfrm>
            <a:prstGeom prst="rect">
              <a:avLst/>
            </a:prstGeom>
            <a:solidFill>
              <a:srgbClr val="FFCA00"/>
            </a:solidFill>
            <a:ln w="2076" cap="flat">
              <a:noFill/>
              <a:prstDash val="solid"/>
              <a:miter/>
            </a:ln>
            <a:effectLst/>
          </p:spPr>
          <p:txBody>
            <a:bodyPr/>
            <a:lstStyle/>
            <a:p>
              <a:endParaRPr lang="en-US"/>
            </a:p>
          </p:txBody>
        </p:sp>
        <p:sp>
          <p:nvSpPr>
            <p:cNvPr id="17" name="Rectangle 16">
              <a:extLst>
                <a:ext uri="{FF2B5EF4-FFF2-40B4-BE49-F238E27FC236}">
                  <a16:creationId xmlns:a16="http://schemas.microsoft.com/office/drawing/2014/main" id="{5E12F313-2805-5AF8-30D5-85C142EE1851}"/>
                </a:ext>
              </a:extLst>
            </p:cNvPr>
            <p:cNvSpPr/>
            <p:nvPr/>
          </p:nvSpPr>
          <p:spPr>
            <a:xfrm>
              <a:off x="4607328" y="0"/>
              <a:ext cx="39485" cy="5143500"/>
            </a:xfrm>
            <a:prstGeom prst="rect">
              <a:avLst/>
            </a:prstGeom>
            <a:solidFill>
              <a:srgbClr val="FFCA00"/>
            </a:solidFill>
            <a:ln w="2076" cap="flat">
              <a:noFill/>
              <a:prstDash val="solid"/>
              <a:miter/>
            </a:ln>
            <a:effectLst/>
          </p:spPr>
          <p:txBody>
            <a:bodyPr/>
            <a:lstStyle/>
            <a:p>
              <a:endParaRPr lang="en-US"/>
            </a:p>
          </p:txBody>
        </p:sp>
        <p:sp>
          <p:nvSpPr>
            <p:cNvPr id="18" name="Rectangle 17">
              <a:extLst>
                <a:ext uri="{FF2B5EF4-FFF2-40B4-BE49-F238E27FC236}">
                  <a16:creationId xmlns:a16="http://schemas.microsoft.com/office/drawing/2014/main" id="{18E40480-D404-BC0F-60A0-C53B11AC8D47}"/>
                </a:ext>
              </a:extLst>
            </p:cNvPr>
            <p:cNvSpPr/>
            <p:nvPr/>
          </p:nvSpPr>
          <p:spPr>
            <a:xfrm>
              <a:off x="4709159" y="0"/>
              <a:ext cx="41563" cy="5143500"/>
            </a:xfrm>
            <a:prstGeom prst="rect">
              <a:avLst/>
            </a:prstGeom>
            <a:solidFill>
              <a:srgbClr val="FFCA00"/>
            </a:solidFill>
            <a:ln w="2076" cap="flat">
              <a:noFill/>
              <a:prstDash val="solid"/>
              <a:miter/>
            </a:ln>
            <a:effectLst/>
          </p:spPr>
          <p:txBody>
            <a:bodyPr/>
            <a:lstStyle/>
            <a:p>
              <a:endParaRPr lang="en-US"/>
            </a:p>
          </p:txBody>
        </p:sp>
        <p:sp>
          <p:nvSpPr>
            <p:cNvPr id="19" name="Rectangle 18">
              <a:extLst>
                <a:ext uri="{FF2B5EF4-FFF2-40B4-BE49-F238E27FC236}">
                  <a16:creationId xmlns:a16="http://schemas.microsoft.com/office/drawing/2014/main" id="{433972D9-6A07-6AD3-6015-09240B295457}"/>
                </a:ext>
              </a:extLst>
            </p:cNvPr>
            <p:cNvSpPr/>
            <p:nvPr/>
          </p:nvSpPr>
          <p:spPr>
            <a:xfrm>
              <a:off x="4810990" y="0"/>
              <a:ext cx="41563" cy="5143500"/>
            </a:xfrm>
            <a:prstGeom prst="rect">
              <a:avLst/>
            </a:prstGeom>
            <a:solidFill>
              <a:srgbClr val="FFCA00"/>
            </a:solidFill>
            <a:ln w="2076" cap="flat">
              <a:noFill/>
              <a:prstDash val="solid"/>
              <a:miter/>
            </a:ln>
            <a:effectLst/>
          </p:spPr>
          <p:txBody>
            <a:bodyPr/>
            <a:lstStyle/>
            <a:p>
              <a:endParaRPr lang="en-US"/>
            </a:p>
          </p:txBody>
        </p:sp>
        <p:sp>
          <p:nvSpPr>
            <p:cNvPr id="20" name="Rectangle 19">
              <a:extLst>
                <a:ext uri="{FF2B5EF4-FFF2-40B4-BE49-F238E27FC236}">
                  <a16:creationId xmlns:a16="http://schemas.microsoft.com/office/drawing/2014/main" id="{6349F3AA-D3BD-C4F0-E55F-18DA233436F9}"/>
                </a:ext>
              </a:extLst>
            </p:cNvPr>
            <p:cNvSpPr/>
            <p:nvPr/>
          </p:nvSpPr>
          <p:spPr>
            <a:xfrm>
              <a:off x="4912821" y="0"/>
              <a:ext cx="41563" cy="5143500"/>
            </a:xfrm>
            <a:prstGeom prst="rect">
              <a:avLst/>
            </a:prstGeom>
            <a:solidFill>
              <a:srgbClr val="FFCA00"/>
            </a:solidFill>
            <a:ln w="2076" cap="flat">
              <a:noFill/>
              <a:prstDash val="solid"/>
              <a:miter/>
            </a:ln>
            <a:effectLst/>
          </p:spPr>
          <p:txBody>
            <a:bodyPr/>
            <a:lstStyle/>
            <a:p>
              <a:endParaRPr lang="en-US"/>
            </a:p>
          </p:txBody>
        </p:sp>
        <p:sp>
          <p:nvSpPr>
            <p:cNvPr id="21" name="Rectangle 20">
              <a:extLst>
                <a:ext uri="{FF2B5EF4-FFF2-40B4-BE49-F238E27FC236}">
                  <a16:creationId xmlns:a16="http://schemas.microsoft.com/office/drawing/2014/main" id="{8DBC7B5E-46C2-CF12-8FB2-09B99C19BC1D}"/>
                </a:ext>
              </a:extLst>
            </p:cNvPr>
            <p:cNvSpPr/>
            <p:nvPr/>
          </p:nvSpPr>
          <p:spPr>
            <a:xfrm rot="10800000" flipV="1">
              <a:off x="5014652" y="0"/>
              <a:ext cx="41563" cy="5143500"/>
            </a:xfrm>
            <a:prstGeom prst="rect">
              <a:avLst/>
            </a:prstGeom>
            <a:solidFill>
              <a:srgbClr val="FFCA00"/>
            </a:solidFill>
            <a:ln w="2076" cap="flat">
              <a:noFill/>
              <a:prstDash val="solid"/>
              <a:miter/>
            </a:ln>
            <a:effectLst/>
          </p:spPr>
          <p:txBody>
            <a:bodyPr/>
            <a:lstStyle/>
            <a:p>
              <a:endParaRPr lang="en-US"/>
            </a:p>
          </p:txBody>
        </p:sp>
        <p:sp>
          <p:nvSpPr>
            <p:cNvPr id="22" name="Rectangle 21">
              <a:extLst>
                <a:ext uri="{FF2B5EF4-FFF2-40B4-BE49-F238E27FC236}">
                  <a16:creationId xmlns:a16="http://schemas.microsoft.com/office/drawing/2014/main" id="{B26B253F-F13A-8973-DBA9-0B343B1B7F5C}"/>
                </a:ext>
              </a:extLst>
            </p:cNvPr>
            <p:cNvSpPr/>
            <p:nvPr/>
          </p:nvSpPr>
          <p:spPr>
            <a:xfrm>
              <a:off x="5116483" y="0"/>
              <a:ext cx="41563" cy="5143500"/>
            </a:xfrm>
            <a:prstGeom prst="rect">
              <a:avLst/>
            </a:prstGeom>
            <a:solidFill>
              <a:srgbClr val="FFCA00"/>
            </a:solidFill>
            <a:ln w="2076" cap="flat">
              <a:noFill/>
              <a:prstDash val="solid"/>
              <a:miter/>
            </a:ln>
            <a:effectLst/>
          </p:spPr>
          <p:txBody>
            <a:bodyPr/>
            <a:lstStyle/>
            <a:p>
              <a:endParaRPr lang="en-US"/>
            </a:p>
          </p:txBody>
        </p:sp>
      </p:grpSp>
      <p:sp>
        <p:nvSpPr>
          <p:cNvPr id="8" name="Biombo">
            <a:extLst>
              <a:ext uri="{FF2B5EF4-FFF2-40B4-BE49-F238E27FC236}">
                <a16:creationId xmlns:a16="http://schemas.microsoft.com/office/drawing/2014/main" id="{57A12279-7199-E308-DB33-C137D8C254C5}"/>
              </a:ext>
            </a:extLst>
          </p:cNvPr>
          <p:cNvSpPr/>
          <p:nvPr/>
        </p:nvSpPr>
        <p:spPr>
          <a:xfrm>
            <a:off x="0" y="0"/>
            <a:ext cx="4239490" cy="5143500"/>
          </a:xfrm>
          <a:prstGeom prst="rect">
            <a:avLst/>
          </a:prstGeom>
          <a:blipFill>
            <a:blip r:embed="rId3"/>
            <a:stretch>
              <a:fillRect/>
            </a:stretch>
          </a:blipFill>
          <a:ln w="2076" cap="flat">
            <a:noFill/>
            <a:prstDash val="solid"/>
            <a:miter/>
          </a:ln>
        </p:spPr>
        <p:txBody>
          <a:bodyPr/>
          <a:lstStyle/>
          <a:p>
            <a:endParaRPr lang="en-US"/>
          </a:p>
        </p:txBody>
      </p:sp>
      <p:sp>
        <p:nvSpPr>
          <p:cNvPr id="2" name="Title 1"/>
          <p:cNvSpPr>
            <a:spLocks noGrp="1"/>
          </p:cNvSpPr>
          <p:nvPr userDrawn="1">
            <p:ph type="ctrTitle" hasCustomPrompt="1"/>
          </p:nvPr>
        </p:nvSpPr>
        <p:spPr>
          <a:xfrm>
            <a:off x="271444" y="2159847"/>
            <a:ext cx="6157292" cy="523220"/>
          </a:xfrm>
        </p:spPr>
        <p:txBody>
          <a:bodyPr anchor="b"/>
          <a:lstStyle>
            <a:lvl1pPr algn="l">
              <a:lnSpc>
                <a:spcPct val="100000"/>
              </a:lnSpc>
              <a:spcBef>
                <a:spcPts val="0"/>
              </a:spcBef>
              <a:spcAft>
                <a:spcPts val="600"/>
              </a:spcAft>
              <a:defRPr sz="3400">
                <a:solidFill>
                  <a:schemeClr val="tx1"/>
                </a:solidFill>
              </a:defRPr>
            </a:lvl1pPr>
          </a:lstStyle>
          <a:p>
            <a:r>
              <a:rPr lang="en-US"/>
              <a:t>Section title – option 1</a:t>
            </a:r>
          </a:p>
        </p:txBody>
      </p:sp>
      <p:sp>
        <p:nvSpPr>
          <p:cNvPr id="3" name="Subtitle 2"/>
          <p:cNvSpPr>
            <a:spLocks noGrp="1"/>
          </p:cNvSpPr>
          <p:nvPr userDrawn="1">
            <p:ph type="subTitle" idx="1" hasCustomPrompt="1"/>
          </p:nvPr>
        </p:nvSpPr>
        <p:spPr>
          <a:xfrm>
            <a:off x="287346" y="2876457"/>
            <a:ext cx="6141390" cy="276999"/>
          </a:xfrm>
          <a:prstGeom prst="rect">
            <a:avLst/>
          </a:prstGeom>
        </p:spPr>
        <p:txBody>
          <a:bodyPr wrap="square">
            <a:spAutoFit/>
          </a:bodyPr>
          <a:lstStyle>
            <a:lvl1pPr marL="0" indent="0" algn="l">
              <a:lnSpc>
                <a:spcPct val="100000"/>
              </a:lnSpc>
              <a:spcBef>
                <a:spcPts val="0"/>
              </a:spcBef>
              <a:spcAft>
                <a:spcPts val="600"/>
              </a:spcAft>
              <a:buNone/>
              <a:defRPr sz="18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Subheadline and description</a:t>
            </a:r>
          </a:p>
        </p:txBody>
      </p:sp>
      <p:pic>
        <p:nvPicPr>
          <p:cNvPr id="23" name="Graphic 22">
            <a:extLst>
              <a:ext uri="{FF2B5EF4-FFF2-40B4-BE49-F238E27FC236}">
                <a16:creationId xmlns:a16="http://schemas.microsoft.com/office/drawing/2014/main" id="{DEC10F4D-0AE1-1840-1F08-7C7B37703E79}"/>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426756" y="177466"/>
            <a:ext cx="645569" cy="313941"/>
          </a:xfrm>
          <a:prstGeom prst="rect">
            <a:avLst/>
          </a:prstGeom>
        </p:spPr>
      </p:pic>
    </p:spTree>
    <p:extLst>
      <p:ext uri="{BB962C8B-B14F-4D97-AF65-F5344CB8AC3E}">
        <p14:creationId xmlns:p14="http://schemas.microsoft.com/office/powerpoint/2010/main" val="292005213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42667"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0-#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par>
                                <p:cTn id="9" presetID="1" presetClass="entr" presetSubtype="0" fill="hold" nodeType="withEffect">
                                  <p:stCondLst>
                                    <p:cond delay="1000"/>
                                  </p:stCondLst>
                                  <p:childTnLst>
                                    <p:set>
                                      <p:cBhvr>
                                        <p:cTn id="10" dur="1" fill="hold">
                                          <p:stCondLst>
                                            <p:cond delay="0"/>
                                          </p:stCondLst>
                                        </p:cTn>
                                        <p:tgtEl>
                                          <p:spTgt spid="10"/>
                                        </p:tgtEl>
                                        <p:attrNameLst>
                                          <p:attrName>style.visibility</p:attrName>
                                        </p:attrNameLst>
                                      </p:cBhvr>
                                      <p:to>
                                        <p:strVal val="visible"/>
                                      </p:to>
                                    </p:set>
                                  </p:childTnLst>
                                </p:cTn>
                              </p:par>
                              <p:par>
                                <p:cTn id="11" presetID="42" presetClass="path" presetSubtype="0" accel="50000" decel="50000" fill="hold" nodeType="withEffect">
                                  <p:stCondLst>
                                    <p:cond delay="1000"/>
                                  </p:stCondLst>
                                  <p:childTnLst>
                                    <p:animMotion origin="layout" path="M 2.5E-6 0 L -0.10712 0 " pathEditMode="relative" rAng="0" ptsTypes="AA">
                                      <p:cBhvr>
                                        <p:cTn id="12" dur="1500" spd="-100000" fill="hold"/>
                                        <p:tgtEl>
                                          <p:spTgt spid="10"/>
                                        </p:tgtEl>
                                        <p:attrNameLst>
                                          <p:attrName>ppt_x</p:attrName>
                                          <p:attrName>ppt_y</p:attrName>
                                        </p:attrNameLst>
                                      </p:cBhvr>
                                      <p:rCtr x="-5365"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5_Section Divider">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A95C799-9953-D50B-AC55-56349254A35B}"/>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a:fillRect/>
          </a:stretch>
        </p:blipFill>
        <p:spPr>
          <a:xfrm>
            <a:off x="3287" y="0"/>
            <a:ext cx="9137425" cy="5143500"/>
          </a:xfrm>
          <a:prstGeom prst="rect">
            <a:avLst/>
          </a:prstGeom>
        </p:spPr>
      </p:pic>
      <p:grpSp>
        <p:nvGrpSpPr>
          <p:cNvPr id="10" name="Grate">
            <a:extLst>
              <a:ext uri="{FF2B5EF4-FFF2-40B4-BE49-F238E27FC236}">
                <a16:creationId xmlns:a16="http://schemas.microsoft.com/office/drawing/2014/main" id="{8D608C3E-82F3-1C9A-FE86-84E68AA19B2F}"/>
              </a:ext>
            </a:extLst>
          </p:cNvPr>
          <p:cNvGrpSpPr/>
          <p:nvPr userDrawn="1"/>
        </p:nvGrpSpPr>
        <p:grpSpPr>
          <a:xfrm>
            <a:off x="4301836" y="0"/>
            <a:ext cx="856210" cy="5143500"/>
            <a:chOff x="4301836" y="0"/>
            <a:chExt cx="856210" cy="5143500"/>
          </a:xfrm>
        </p:grpSpPr>
        <p:sp>
          <p:nvSpPr>
            <p:cNvPr id="9" name="Rectangle 8">
              <a:extLst>
                <a:ext uri="{FF2B5EF4-FFF2-40B4-BE49-F238E27FC236}">
                  <a16:creationId xmlns:a16="http://schemas.microsoft.com/office/drawing/2014/main" id="{FA667F7F-8872-1255-2640-37A52CD8BC1B}"/>
                </a:ext>
              </a:extLst>
            </p:cNvPr>
            <p:cNvSpPr/>
            <p:nvPr/>
          </p:nvSpPr>
          <p:spPr>
            <a:xfrm>
              <a:off x="4301836" y="0"/>
              <a:ext cx="39485" cy="5143500"/>
            </a:xfrm>
            <a:prstGeom prst="rect">
              <a:avLst/>
            </a:prstGeom>
            <a:solidFill>
              <a:srgbClr val="FFCA00"/>
            </a:solidFill>
            <a:ln w="2076" cap="flat">
              <a:noFill/>
              <a:prstDash val="solid"/>
              <a:miter/>
            </a:ln>
            <a:effectLst/>
          </p:spPr>
          <p:txBody>
            <a:bodyPr/>
            <a:lstStyle/>
            <a:p>
              <a:endParaRPr lang="en-US"/>
            </a:p>
          </p:txBody>
        </p:sp>
        <p:sp>
          <p:nvSpPr>
            <p:cNvPr id="13" name="Rectangle 12">
              <a:extLst>
                <a:ext uri="{FF2B5EF4-FFF2-40B4-BE49-F238E27FC236}">
                  <a16:creationId xmlns:a16="http://schemas.microsoft.com/office/drawing/2014/main" id="{5593FEE5-4D94-9DB9-ED3C-A0A40932D38D}"/>
                </a:ext>
              </a:extLst>
            </p:cNvPr>
            <p:cNvSpPr/>
            <p:nvPr/>
          </p:nvSpPr>
          <p:spPr>
            <a:xfrm>
              <a:off x="4403667" y="0"/>
              <a:ext cx="39485" cy="5143500"/>
            </a:xfrm>
            <a:prstGeom prst="rect">
              <a:avLst/>
            </a:prstGeom>
            <a:solidFill>
              <a:srgbClr val="FFCA00"/>
            </a:solidFill>
            <a:ln w="2076" cap="flat">
              <a:noFill/>
              <a:prstDash val="solid"/>
              <a:miter/>
            </a:ln>
            <a:effectLst/>
          </p:spPr>
          <p:txBody>
            <a:bodyPr/>
            <a:lstStyle/>
            <a:p>
              <a:endParaRPr lang="en-US"/>
            </a:p>
          </p:txBody>
        </p:sp>
        <p:sp>
          <p:nvSpPr>
            <p:cNvPr id="16" name="Rectangle 15">
              <a:extLst>
                <a:ext uri="{FF2B5EF4-FFF2-40B4-BE49-F238E27FC236}">
                  <a16:creationId xmlns:a16="http://schemas.microsoft.com/office/drawing/2014/main" id="{BAAEB85A-275F-79C9-EEAE-CBA03C0974D2}"/>
                </a:ext>
              </a:extLst>
            </p:cNvPr>
            <p:cNvSpPr/>
            <p:nvPr/>
          </p:nvSpPr>
          <p:spPr>
            <a:xfrm>
              <a:off x="4505497" y="0"/>
              <a:ext cx="39485" cy="5143500"/>
            </a:xfrm>
            <a:prstGeom prst="rect">
              <a:avLst/>
            </a:prstGeom>
            <a:solidFill>
              <a:srgbClr val="FFCA00"/>
            </a:solidFill>
            <a:ln w="2076" cap="flat">
              <a:noFill/>
              <a:prstDash val="solid"/>
              <a:miter/>
            </a:ln>
            <a:effectLst/>
          </p:spPr>
          <p:txBody>
            <a:bodyPr/>
            <a:lstStyle/>
            <a:p>
              <a:endParaRPr lang="en-US"/>
            </a:p>
          </p:txBody>
        </p:sp>
        <p:sp>
          <p:nvSpPr>
            <p:cNvPr id="17" name="Rectangle 16">
              <a:extLst>
                <a:ext uri="{FF2B5EF4-FFF2-40B4-BE49-F238E27FC236}">
                  <a16:creationId xmlns:a16="http://schemas.microsoft.com/office/drawing/2014/main" id="{5E12F313-2805-5AF8-30D5-85C142EE1851}"/>
                </a:ext>
              </a:extLst>
            </p:cNvPr>
            <p:cNvSpPr/>
            <p:nvPr/>
          </p:nvSpPr>
          <p:spPr>
            <a:xfrm>
              <a:off x="4607328" y="0"/>
              <a:ext cx="39485" cy="5143500"/>
            </a:xfrm>
            <a:prstGeom prst="rect">
              <a:avLst/>
            </a:prstGeom>
            <a:solidFill>
              <a:srgbClr val="FFCA00"/>
            </a:solidFill>
            <a:ln w="2076" cap="flat">
              <a:noFill/>
              <a:prstDash val="solid"/>
              <a:miter/>
            </a:ln>
            <a:effectLst/>
          </p:spPr>
          <p:txBody>
            <a:bodyPr/>
            <a:lstStyle/>
            <a:p>
              <a:endParaRPr lang="en-US"/>
            </a:p>
          </p:txBody>
        </p:sp>
        <p:sp>
          <p:nvSpPr>
            <p:cNvPr id="18" name="Rectangle 17">
              <a:extLst>
                <a:ext uri="{FF2B5EF4-FFF2-40B4-BE49-F238E27FC236}">
                  <a16:creationId xmlns:a16="http://schemas.microsoft.com/office/drawing/2014/main" id="{18E40480-D404-BC0F-60A0-C53B11AC8D47}"/>
                </a:ext>
              </a:extLst>
            </p:cNvPr>
            <p:cNvSpPr/>
            <p:nvPr/>
          </p:nvSpPr>
          <p:spPr>
            <a:xfrm>
              <a:off x="4709159" y="0"/>
              <a:ext cx="41563" cy="5143500"/>
            </a:xfrm>
            <a:prstGeom prst="rect">
              <a:avLst/>
            </a:prstGeom>
            <a:solidFill>
              <a:srgbClr val="FFCA00"/>
            </a:solidFill>
            <a:ln w="2076" cap="flat">
              <a:noFill/>
              <a:prstDash val="solid"/>
              <a:miter/>
            </a:ln>
            <a:effectLst/>
          </p:spPr>
          <p:txBody>
            <a:bodyPr/>
            <a:lstStyle/>
            <a:p>
              <a:endParaRPr lang="en-US"/>
            </a:p>
          </p:txBody>
        </p:sp>
        <p:sp>
          <p:nvSpPr>
            <p:cNvPr id="19" name="Rectangle 18">
              <a:extLst>
                <a:ext uri="{FF2B5EF4-FFF2-40B4-BE49-F238E27FC236}">
                  <a16:creationId xmlns:a16="http://schemas.microsoft.com/office/drawing/2014/main" id="{433972D9-6A07-6AD3-6015-09240B295457}"/>
                </a:ext>
              </a:extLst>
            </p:cNvPr>
            <p:cNvSpPr/>
            <p:nvPr/>
          </p:nvSpPr>
          <p:spPr>
            <a:xfrm>
              <a:off x="4810990" y="0"/>
              <a:ext cx="41563" cy="5143500"/>
            </a:xfrm>
            <a:prstGeom prst="rect">
              <a:avLst/>
            </a:prstGeom>
            <a:solidFill>
              <a:srgbClr val="FFCA00"/>
            </a:solidFill>
            <a:ln w="2076" cap="flat">
              <a:noFill/>
              <a:prstDash val="solid"/>
              <a:miter/>
            </a:ln>
            <a:effectLst/>
          </p:spPr>
          <p:txBody>
            <a:bodyPr/>
            <a:lstStyle/>
            <a:p>
              <a:endParaRPr lang="en-US"/>
            </a:p>
          </p:txBody>
        </p:sp>
        <p:sp>
          <p:nvSpPr>
            <p:cNvPr id="20" name="Rectangle 19">
              <a:extLst>
                <a:ext uri="{FF2B5EF4-FFF2-40B4-BE49-F238E27FC236}">
                  <a16:creationId xmlns:a16="http://schemas.microsoft.com/office/drawing/2014/main" id="{6349F3AA-D3BD-C4F0-E55F-18DA233436F9}"/>
                </a:ext>
              </a:extLst>
            </p:cNvPr>
            <p:cNvSpPr/>
            <p:nvPr/>
          </p:nvSpPr>
          <p:spPr>
            <a:xfrm>
              <a:off x="4912821" y="0"/>
              <a:ext cx="41563" cy="5143500"/>
            </a:xfrm>
            <a:prstGeom prst="rect">
              <a:avLst/>
            </a:prstGeom>
            <a:solidFill>
              <a:srgbClr val="FFCA00"/>
            </a:solidFill>
            <a:ln w="2076" cap="flat">
              <a:noFill/>
              <a:prstDash val="solid"/>
              <a:miter/>
            </a:ln>
            <a:effectLst/>
          </p:spPr>
          <p:txBody>
            <a:bodyPr/>
            <a:lstStyle/>
            <a:p>
              <a:endParaRPr lang="en-US"/>
            </a:p>
          </p:txBody>
        </p:sp>
        <p:sp>
          <p:nvSpPr>
            <p:cNvPr id="21" name="Rectangle 20">
              <a:extLst>
                <a:ext uri="{FF2B5EF4-FFF2-40B4-BE49-F238E27FC236}">
                  <a16:creationId xmlns:a16="http://schemas.microsoft.com/office/drawing/2014/main" id="{8DBC7B5E-46C2-CF12-8FB2-09B99C19BC1D}"/>
                </a:ext>
              </a:extLst>
            </p:cNvPr>
            <p:cNvSpPr/>
            <p:nvPr/>
          </p:nvSpPr>
          <p:spPr>
            <a:xfrm rot="10800000" flipV="1">
              <a:off x="5014652" y="0"/>
              <a:ext cx="41563" cy="5143500"/>
            </a:xfrm>
            <a:prstGeom prst="rect">
              <a:avLst/>
            </a:prstGeom>
            <a:solidFill>
              <a:srgbClr val="FFCA00"/>
            </a:solidFill>
            <a:ln w="2076" cap="flat">
              <a:noFill/>
              <a:prstDash val="solid"/>
              <a:miter/>
            </a:ln>
            <a:effectLst/>
          </p:spPr>
          <p:txBody>
            <a:bodyPr/>
            <a:lstStyle/>
            <a:p>
              <a:endParaRPr lang="en-US"/>
            </a:p>
          </p:txBody>
        </p:sp>
        <p:sp>
          <p:nvSpPr>
            <p:cNvPr id="22" name="Rectangle 21">
              <a:extLst>
                <a:ext uri="{FF2B5EF4-FFF2-40B4-BE49-F238E27FC236}">
                  <a16:creationId xmlns:a16="http://schemas.microsoft.com/office/drawing/2014/main" id="{B26B253F-F13A-8973-DBA9-0B343B1B7F5C}"/>
                </a:ext>
              </a:extLst>
            </p:cNvPr>
            <p:cNvSpPr/>
            <p:nvPr/>
          </p:nvSpPr>
          <p:spPr>
            <a:xfrm>
              <a:off x="5116483" y="0"/>
              <a:ext cx="41563" cy="5143500"/>
            </a:xfrm>
            <a:prstGeom prst="rect">
              <a:avLst/>
            </a:prstGeom>
            <a:solidFill>
              <a:srgbClr val="FFCA00"/>
            </a:solidFill>
            <a:ln w="2076" cap="flat">
              <a:noFill/>
              <a:prstDash val="solid"/>
              <a:miter/>
            </a:ln>
            <a:effectLst/>
          </p:spPr>
          <p:txBody>
            <a:bodyPr/>
            <a:lstStyle/>
            <a:p>
              <a:endParaRPr lang="en-US"/>
            </a:p>
          </p:txBody>
        </p:sp>
      </p:grpSp>
      <p:sp>
        <p:nvSpPr>
          <p:cNvPr id="8" name="Biombo">
            <a:extLst>
              <a:ext uri="{FF2B5EF4-FFF2-40B4-BE49-F238E27FC236}">
                <a16:creationId xmlns:a16="http://schemas.microsoft.com/office/drawing/2014/main" id="{57A12279-7199-E308-DB33-C137D8C254C5}"/>
              </a:ext>
            </a:extLst>
          </p:cNvPr>
          <p:cNvSpPr/>
          <p:nvPr/>
        </p:nvSpPr>
        <p:spPr>
          <a:xfrm>
            <a:off x="0" y="0"/>
            <a:ext cx="4239490" cy="5143500"/>
          </a:xfrm>
          <a:prstGeom prst="rect">
            <a:avLst/>
          </a:prstGeom>
          <a:blipFill>
            <a:blip r:embed="rId3"/>
            <a:stretch>
              <a:fillRect/>
            </a:stretch>
          </a:blipFill>
          <a:ln w="2076" cap="flat">
            <a:noFill/>
            <a:prstDash val="solid"/>
            <a:miter/>
          </a:ln>
        </p:spPr>
        <p:txBody>
          <a:bodyPr/>
          <a:lstStyle/>
          <a:p>
            <a:endParaRPr lang="en-US"/>
          </a:p>
        </p:txBody>
      </p:sp>
      <p:sp>
        <p:nvSpPr>
          <p:cNvPr id="2" name="Title 1"/>
          <p:cNvSpPr>
            <a:spLocks noGrp="1"/>
          </p:cNvSpPr>
          <p:nvPr userDrawn="1">
            <p:ph type="ctrTitle" hasCustomPrompt="1"/>
          </p:nvPr>
        </p:nvSpPr>
        <p:spPr>
          <a:xfrm>
            <a:off x="271444" y="2159847"/>
            <a:ext cx="6157292" cy="523220"/>
          </a:xfrm>
        </p:spPr>
        <p:txBody>
          <a:bodyPr anchor="b"/>
          <a:lstStyle>
            <a:lvl1pPr algn="l">
              <a:lnSpc>
                <a:spcPct val="100000"/>
              </a:lnSpc>
              <a:spcBef>
                <a:spcPts val="0"/>
              </a:spcBef>
              <a:spcAft>
                <a:spcPts val="600"/>
              </a:spcAft>
              <a:defRPr sz="3400">
                <a:solidFill>
                  <a:schemeClr val="tx1"/>
                </a:solidFill>
              </a:defRPr>
            </a:lvl1pPr>
          </a:lstStyle>
          <a:p>
            <a:r>
              <a:rPr lang="en-US"/>
              <a:t>Section title – option 1</a:t>
            </a:r>
          </a:p>
        </p:txBody>
      </p:sp>
      <p:sp>
        <p:nvSpPr>
          <p:cNvPr id="3" name="Subtitle 2"/>
          <p:cNvSpPr>
            <a:spLocks noGrp="1"/>
          </p:cNvSpPr>
          <p:nvPr userDrawn="1">
            <p:ph type="subTitle" idx="1" hasCustomPrompt="1"/>
          </p:nvPr>
        </p:nvSpPr>
        <p:spPr>
          <a:xfrm>
            <a:off x="287346" y="2876457"/>
            <a:ext cx="6141390" cy="276999"/>
          </a:xfrm>
          <a:prstGeom prst="rect">
            <a:avLst/>
          </a:prstGeom>
        </p:spPr>
        <p:txBody>
          <a:bodyPr wrap="square">
            <a:spAutoFit/>
          </a:bodyPr>
          <a:lstStyle>
            <a:lvl1pPr marL="0" indent="0" algn="l">
              <a:lnSpc>
                <a:spcPct val="100000"/>
              </a:lnSpc>
              <a:spcBef>
                <a:spcPts val="0"/>
              </a:spcBef>
              <a:spcAft>
                <a:spcPts val="600"/>
              </a:spcAft>
              <a:buNone/>
              <a:defRPr sz="18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Subheadline and description</a:t>
            </a:r>
          </a:p>
        </p:txBody>
      </p:sp>
      <p:pic>
        <p:nvPicPr>
          <p:cNvPr id="23" name="Graphic 22">
            <a:extLst>
              <a:ext uri="{FF2B5EF4-FFF2-40B4-BE49-F238E27FC236}">
                <a16:creationId xmlns:a16="http://schemas.microsoft.com/office/drawing/2014/main" id="{DEC10F4D-0AE1-1840-1F08-7C7B37703E79}"/>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426756" y="177466"/>
            <a:ext cx="645569" cy="313941"/>
          </a:xfrm>
          <a:prstGeom prst="rect">
            <a:avLst/>
          </a:prstGeom>
        </p:spPr>
      </p:pic>
    </p:spTree>
    <p:extLst>
      <p:ext uri="{BB962C8B-B14F-4D97-AF65-F5344CB8AC3E}">
        <p14:creationId xmlns:p14="http://schemas.microsoft.com/office/powerpoint/2010/main" val="304399928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42667"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0-#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par>
                                <p:cTn id="9" presetID="1" presetClass="entr" presetSubtype="0" fill="hold" nodeType="withEffect">
                                  <p:stCondLst>
                                    <p:cond delay="1000"/>
                                  </p:stCondLst>
                                  <p:childTnLst>
                                    <p:set>
                                      <p:cBhvr>
                                        <p:cTn id="10" dur="1" fill="hold">
                                          <p:stCondLst>
                                            <p:cond delay="0"/>
                                          </p:stCondLst>
                                        </p:cTn>
                                        <p:tgtEl>
                                          <p:spTgt spid="10"/>
                                        </p:tgtEl>
                                        <p:attrNameLst>
                                          <p:attrName>style.visibility</p:attrName>
                                        </p:attrNameLst>
                                      </p:cBhvr>
                                      <p:to>
                                        <p:strVal val="visible"/>
                                      </p:to>
                                    </p:set>
                                  </p:childTnLst>
                                </p:cTn>
                              </p:par>
                              <p:par>
                                <p:cTn id="11" presetID="42" presetClass="path" presetSubtype="0" accel="50000" decel="50000" fill="hold" nodeType="withEffect">
                                  <p:stCondLst>
                                    <p:cond delay="1000"/>
                                  </p:stCondLst>
                                  <p:childTnLst>
                                    <p:animMotion origin="layout" path="M 2.5E-6 0 L -0.10712 0 " pathEditMode="relative" rAng="0" ptsTypes="AA">
                                      <p:cBhvr>
                                        <p:cTn id="12" dur="1500" spd="-100000" fill="hold"/>
                                        <p:tgtEl>
                                          <p:spTgt spid="10"/>
                                        </p:tgtEl>
                                        <p:attrNameLst>
                                          <p:attrName>ppt_x</p:attrName>
                                          <p:attrName>ppt_y</p:attrName>
                                        </p:attrNameLst>
                                      </p:cBhvr>
                                      <p:rCtr x="-5365"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6_Section Divider">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17A87E1-97C2-1092-C63D-EC9AF007690E}"/>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a:fillRect/>
          </a:stretch>
        </p:blipFill>
        <p:spPr>
          <a:xfrm>
            <a:off x="0" y="0"/>
            <a:ext cx="9144000" cy="5143500"/>
          </a:xfrm>
          <a:prstGeom prst="rect">
            <a:avLst/>
          </a:prstGeom>
        </p:spPr>
      </p:pic>
      <p:grpSp>
        <p:nvGrpSpPr>
          <p:cNvPr id="10" name="Grate">
            <a:extLst>
              <a:ext uri="{FF2B5EF4-FFF2-40B4-BE49-F238E27FC236}">
                <a16:creationId xmlns:a16="http://schemas.microsoft.com/office/drawing/2014/main" id="{8D608C3E-82F3-1C9A-FE86-84E68AA19B2F}"/>
              </a:ext>
            </a:extLst>
          </p:cNvPr>
          <p:cNvGrpSpPr/>
          <p:nvPr userDrawn="1"/>
        </p:nvGrpSpPr>
        <p:grpSpPr>
          <a:xfrm>
            <a:off x="4301836" y="0"/>
            <a:ext cx="856210" cy="5143500"/>
            <a:chOff x="4301836" y="0"/>
            <a:chExt cx="856210" cy="5143500"/>
          </a:xfrm>
        </p:grpSpPr>
        <p:sp>
          <p:nvSpPr>
            <p:cNvPr id="9" name="Rectangle 8">
              <a:extLst>
                <a:ext uri="{FF2B5EF4-FFF2-40B4-BE49-F238E27FC236}">
                  <a16:creationId xmlns:a16="http://schemas.microsoft.com/office/drawing/2014/main" id="{FA667F7F-8872-1255-2640-37A52CD8BC1B}"/>
                </a:ext>
              </a:extLst>
            </p:cNvPr>
            <p:cNvSpPr/>
            <p:nvPr/>
          </p:nvSpPr>
          <p:spPr>
            <a:xfrm>
              <a:off x="4301836" y="0"/>
              <a:ext cx="39485" cy="5143500"/>
            </a:xfrm>
            <a:prstGeom prst="rect">
              <a:avLst/>
            </a:prstGeom>
            <a:solidFill>
              <a:srgbClr val="FFCA00"/>
            </a:solidFill>
            <a:ln w="2076" cap="flat">
              <a:noFill/>
              <a:prstDash val="solid"/>
              <a:miter/>
            </a:ln>
            <a:effectLst/>
          </p:spPr>
          <p:txBody>
            <a:bodyPr/>
            <a:lstStyle/>
            <a:p>
              <a:endParaRPr lang="en-US"/>
            </a:p>
          </p:txBody>
        </p:sp>
        <p:sp>
          <p:nvSpPr>
            <p:cNvPr id="13" name="Rectangle 12">
              <a:extLst>
                <a:ext uri="{FF2B5EF4-FFF2-40B4-BE49-F238E27FC236}">
                  <a16:creationId xmlns:a16="http://schemas.microsoft.com/office/drawing/2014/main" id="{5593FEE5-4D94-9DB9-ED3C-A0A40932D38D}"/>
                </a:ext>
              </a:extLst>
            </p:cNvPr>
            <p:cNvSpPr/>
            <p:nvPr/>
          </p:nvSpPr>
          <p:spPr>
            <a:xfrm>
              <a:off x="4403667" y="0"/>
              <a:ext cx="39485" cy="5143500"/>
            </a:xfrm>
            <a:prstGeom prst="rect">
              <a:avLst/>
            </a:prstGeom>
            <a:solidFill>
              <a:srgbClr val="FFCA00"/>
            </a:solidFill>
            <a:ln w="2076" cap="flat">
              <a:noFill/>
              <a:prstDash val="solid"/>
              <a:miter/>
            </a:ln>
            <a:effectLst/>
          </p:spPr>
          <p:txBody>
            <a:bodyPr/>
            <a:lstStyle/>
            <a:p>
              <a:endParaRPr lang="en-US"/>
            </a:p>
          </p:txBody>
        </p:sp>
        <p:sp>
          <p:nvSpPr>
            <p:cNvPr id="16" name="Rectangle 15">
              <a:extLst>
                <a:ext uri="{FF2B5EF4-FFF2-40B4-BE49-F238E27FC236}">
                  <a16:creationId xmlns:a16="http://schemas.microsoft.com/office/drawing/2014/main" id="{BAAEB85A-275F-79C9-EEAE-CBA03C0974D2}"/>
                </a:ext>
              </a:extLst>
            </p:cNvPr>
            <p:cNvSpPr/>
            <p:nvPr/>
          </p:nvSpPr>
          <p:spPr>
            <a:xfrm>
              <a:off x="4505497" y="0"/>
              <a:ext cx="39485" cy="5143500"/>
            </a:xfrm>
            <a:prstGeom prst="rect">
              <a:avLst/>
            </a:prstGeom>
            <a:solidFill>
              <a:srgbClr val="FFCA00"/>
            </a:solidFill>
            <a:ln w="2076" cap="flat">
              <a:noFill/>
              <a:prstDash val="solid"/>
              <a:miter/>
            </a:ln>
            <a:effectLst/>
          </p:spPr>
          <p:txBody>
            <a:bodyPr/>
            <a:lstStyle/>
            <a:p>
              <a:endParaRPr lang="en-US"/>
            </a:p>
          </p:txBody>
        </p:sp>
        <p:sp>
          <p:nvSpPr>
            <p:cNvPr id="17" name="Rectangle 16">
              <a:extLst>
                <a:ext uri="{FF2B5EF4-FFF2-40B4-BE49-F238E27FC236}">
                  <a16:creationId xmlns:a16="http://schemas.microsoft.com/office/drawing/2014/main" id="{5E12F313-2805-5AF8-30D5-85C142EE1851}"/>
                </a:ext>
              </a:extLst>
            </p:cNvPr>
            <p:cNvSpPr/>
            <p:nvPr/>
          </p:nvSpPr>
          <p:spPr>
            <a:xfrm>
              <a:off x="4607328" y="0"/>
              <a:ext cx="39485" cy="5143500"/>
            </a:xfrm>
            <a:prstGeom prst="rect">
              <a:avLst/>
            </a:prstGeom>
            <a:solidFill>
              <a:srgbClr val="FFCA00"/>
            </a:solidFill>
            <a:ln w="2076" cap="flat">
              <a:noFill/>
              <a:prstDash val="solid"/>
              <a:miter/>
            </a:ln>
            <a:effectLst/>
          </p:spPr>
          <p:txBody>
            <a:bodyPr/>
            <a:lstStyle/>
            <a:p>
              <a:endParaRPr lang="en-US"/>
            </a:p>
          </p:txBody>
        </p:sp>
        <p:sp>
          <p:nvSpPr>
            <p:cNvPr id="18" name="Rectangle 17">
              <a:extLst>
                <a:ext uri="{FF2B5EF4-FFF2-40B4-BE49-F238E27FC236}">
                  <a16:creationId xmlns:a16="http://schemas.microsoft.com/office/drawing/2014/main" id="{18E40480-D404-BC0F-60A0-C53B11AC8D47}"/>
                </a:ext>
              </a:extLst>
            </p:cNvPr>
            <p:cNvSpPr/>
            <p:nvPr/>
          </p:nvSpPr>
          <p:spPr>
            <a:xfrm>
              <a:off x="4709159" y="0"/>
              <a:ext cx="41563" cy="5143500"/>
            </a:xfrm>
            <a:prstGeom prst="rect">
              <a:avLst/>
            </a:prstGeom>
            <a:solidFill>
              <a:srgbClr val="FFCA00"/>
            </a:solidFill>
            <a:ln w="2076" cap="flat">
              <a:noFill/>
              <a:prstDash val="solid"/>
              <a:miter/>
            </a:ln>
            <a:effectLst/>
          </p:spPr>
          <p:txBody>
            <a:bodyPr/>
            <a:lstStyle/>
            <a:p>
              <a:endParaRPr lang="en-US"/>
            </a:p>
          </p:txBody>
        </p:sp>
        <p:sp>
          <p:nvSpPr>
            <p:cNvPr id="19" name="Rectangle 18">
              <a:extLst>
                <a:ext uri="{FF2B5EF4-FFF2-40B4-BE49-F238E27FC236}">
                  <a16:creationId xmlns:a16="http://schemas.microsoft.com/office/drawing/2014/main" id="{433972D9-6A07-6AD3-6015-09240B295457}"/>
                </a:ext>
              </a:extLst>
            </p:cNvPr>
            <p:cNvSpPr/>
            <p:nvPr/>
          </p:nvSpPr>
          <p:spPr>
            <a:xfrm>
              <a:off x="4810990" y="0"/>
              <a:ext cx="41563" cy="5143500"/>
            </a:xfrm>
            <a:prstGeom prst="rect">
              <a:avLst/>
            </a:prstGeom>
            <a:solidFill>
              <a:srgbClr val="FFCA00"/>
            </a:solidFill>
            <a:ln w="2076" cap="flat">
              <a:noFill/>
              <a:prstDash val="solid"/>
              <a:miter/>
            </a:ln>
            <a:effectLst/>
          </p:spPr>
          <p:txBody>
            <a:bodyPr/>
            <a:lstStyle/>
            <a:p>
              <a:endParaRPr lang="en-US"/>
            </a:p>
          </p:txBody>
        </p:sp>
        <p:sp>
          <p:nvSpPr>
            <p:cNvPr id="20" name="Rectangle 19">
              <a:extLst>
                <a:ext uri="{FF2B5EF4-FFF2-40B4-BE49-F238E27FC236}">
                  <a16:creationId xmlns:a16="http://schemas.microsoft.com/office/drawing/2014/main" id="{6349F3AA-D3BD-C4F0-E55F-18DA233436F9}"/>
                </a:ext>
              </a:extLst>
            </p:cNvPr>
            <p:cNvSpPr/>
            <p:nvPr/>
          </p:nvSpPr>
          <p:spPr>
            <a:xfrm>
              <a:off x="4912821" y="0"/>
              <a:ext cx="41563" cy="5143500"/>
            </a:xfrm>
            <a:prstGeom prst="rect">
              <a:avLst/>
            </a:prstGeom>
            <a:solidFill>
              <a:srgbClr val="FFCA00"/>
            </a:solidFill>
            <a:ln w="2076" cap="flat">
              <a:noFill/>
              <a:prstDash val="solid"/>
              <a:miter/>
            </a:ln>
            <a:effectLst/>
          </p:spPr>
          <p:txBody>
            <a:bodyPr/>
            <a:lstStyle/>
            <a:p>
              <a:endParaRPr lang="en-US"/>
            </a:p>
          </p:txBody>
        </p:sp>
        <p:sp>
          <p:nvSpPr>
            <p:cNvPr id="21" name="Rectangle 20">
              <a:extLst>
                <a:ext uri="{FF2B5EF4-FFF2-40B4-BE49-F238E27FC236}">
                  <a16:creationId xmlns:a16="http://schemas.microsoft.com/office/drawing/2014/main" id="{8DBC7B5E-46C2-CF12-8FB2-09B99C19BC1D}"/>
                </a:ext>
              </a:extLst>
            </p:cNvPr>
            <p:cNvSpPr/>
            <p:nvPr/>
          </p:nvSpPr>
          <p:spPr>
            <a:xfrm rot="10800000" flipV="1">
              <a:off x="5014652" y="0"/>
              <a:ext cx="41563" cy="5143500"/>
            </a:xfrm>
            <a:prstGeom prst="rect">
              <a:avLst/>
            </a:prstGeom>
            <a:solidFill>
              <a:srgbClr val="FFCA00"/>
            </a:solidFill>
            <a:ln w="2076" cap="flat">
              <a:noFill/>
              <a:prstDash val="solid"/>
              <a:miter/>
            </a:ln>
            <a:effectLst/>
          </p:spPr>
          <p:txBody>
            <a:bodyPr/>
            <a:lstStyle/>
            <a:p>
              <a:endParaRPr lang="en-US"/>
            </a:p>
          </p:txBody>
        </p:sp>
        <p:sp>
          <p:nvSpPr>
            <p:cNvPr id="22" name="Rectangle 21">
              <a:extLst>
                <a:ext uri="{FF2B5EF4-FFF2-40B4-BE49-F238E27FC236}">
                  <a16:creationId xmlns:a16="http://schemas.microsoft.com/office/drawing/2014/main" id="{B26B253F-F13A-8973-DBA9-0B343B1B7F5C}"/>
                </a:ext>
              </a:extLst>
            </p:cNvPr>
            <p:cNvSpPr/>
            <p:nvPr/>
          </p:nvSpPr>
          <p:spPr>
            <a:xfrm>
              <a:off x="5116483" y="0"/>
              <a:ext cx="41563" cy="5143500"/>
            </a:xfrm>
            <a:prstGeom prst="rect">
              <a:avLst/>
            </a:prstGeom>
            <a:solidFill>
              <a:srgbClr val="FFCA00"/>
            </a:solidFill>
            <a:ln w="2076" cap="flat">
              <a:noFill/>
              <a:prstDash val="solid"/>
              <a:miter/>
            </a:ln>
            <a:effectLst/>
          </p:spPr>
          <p:txBody>
            <a:bodyPr/>
            <a:lstStyle/>
            <a:p>
              <a:endParaRPr lang="en-US"/>
            </a:p>
          </p:txBody>
        </p:sp>
      </p:grpSp>
      <p:sp>
        <p:nvSpPr>
          <p:cNvPr id="8" name="Biombo">
            <a:extLst>
              <a:ext uri="{FF2B5EF4-FFF2-40B4-BE49-F238E27FC236}">
                <a16:creationId xmlns:a16="http://schemas.microsoft.com/office/drawing/2014/main" id="{57A12279-7199-E308-DB33-C137D8C254C5}"/>
              </a:ext>
            </a:extLst>
          </p:cNvPr>
          <p:cNvSpPr/>
          <p:nvPr/>
        </p:nvSpPr>
        <p:spPr>
          <a:xfrm>
            <a:off x="0" y="0"/>
            <a:ext cx="4239490" cy="5143500"/>
          </a:xfrm>
          <a:prstGeom prst="rect">
            <a:avLst/>
          </a:prstGeom>
          <a:blipFill>
            <a:blip r:embed="rId3"/>
            <a:stretch>
              <a:fillRect/>
            </a:stretch>
          </a:blipFill>
          <a:ln w="2076" cap="flat">
            <a:noFill/>
            <a:prstDash val="solid"/>
            <a:miter/>
          </a:ln>
        </p:spPr>
        <p:txBody>
          <a:bodyPr/>
          <a:lstStyle/>
          <a:p>
            <a:endParaRPr lang="en-US"/>
          </a:p>
        </p:txBody>
      </p:sp>
      <p:sp>
        <p:nvSpPr>
          <p:cNvPr id="2" name="Title 1"/>
          <p:cNvSpPr>
            <a:spLocks noGrp="1"/>
          </p:cNvSpPr>
          <p:nvPr userDrawn="1">
            <p:ph type="ctrTitle" hasCustomPrompt="1"/>
          </p:nvPr>
        </p:nvSpPr>
        <p:spPr>
          <a:xfrm>
            <a:off x="271444" y="2159847"/>
            <a:ext cx="6157292" cy="523220"/>
          </a:xfrm>
        </p:spPr>
        <p:txBody>
          <a:bodyPr anchor="b"/>
          <a:lstStyle>
            <a:lvl1pPr algn="l">
              <a:lnSpc>
                <a:spcPct val="100000"/>
              </a:lnSpc>
              <a:spcBef>
                <a:spcPts val="0"/>
              </a:spcBef>
              <a:spcAft>
                <a:spcPts val="600"/>
              </a:spcAft>
              <a:defRPr sz="3400">
                <a:solidFill>
                  <a:schemeClr val="tx1"/>
                </a:solidFill>
              </a:defRPr>
            </a:lvl1pPr>
          </a:lstStyle>
          <a:p>
            <a:r>
              <a:rPr lang="en-US"/>
              <a:t>Section title – option 1</a:t>
            </a:r>
          </a:p>
        </p:txBody>
      </p:sp>
      <p:sp>
        <p:nvSpPr>
          <p:cNvPr id="3" name="Subtitle 2"/>
          <p:cNvSpPr>
            <a:spLocks noGrp="1"/>
          </p:cNvSpPr>
          <p:nvPr userDrawn="1">
            <p:ph type="subTitle" idx="1" hasCustomPrompt="1"/>
          </p:nvPr>
        </p:nvSpPr>
        <p:spPr>
          <a:xfrm>
            <a:off x="287346" y="2876457"/>
            <a:ext cx="6141390" cy="276999"/>
          </a:xfrm>
          <a:prstGeom prst="rect">
            <a:avLst/>
          </a:prstGeom>
        </p:spPr>
        <p:txBody>
          <a:bodyPr wrap="square">
            <a:spAutoFit/>
          </a:bodyPr>
          <a:lstStyle>
            <a:lvl1pPr marL="0" indent="0" algn="l">
              <a:lnSpc>
                <a:spcPct val="100000"/>
              </a:lnSpc>
              <a:spcBef>
                <a:spcPts val="0"/>
              </a:spcBef>
              <a:spcAft>
                <a:spcPts val="600"/>
              </a:spcAft>
              <a:buNone/>
              <a:defRPr sz="18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Subheadline and description</a:t>
            </a:r>
          </a:p>
        </p:txBody>
      </p:sp>
      <p:pic>
        <p:nvPicPr>
          <p:cNvPr id="23" name="Graphic 22">
            <a:extLst>
              <a:ext uri="{FF2B5EF4-FFF2-40B4-BE49-F238E27FC236}">
                <a16:creationId xmlns:a16="http://schemas.microsoft.com/office/drawing/2014/main" id="{DEC10F4D-0AE1-1840-1F08-7C7B37703E79}"/>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426756" y="177466"/>
            <a:ext cx="645569" cy="313941"/>
          </a:xfrm>
          <a:prstGeom prst="rect">
            <a:avLst/>
          </a:prstGeom>
        </p:spPr>
      </p:pic>
    </p:spTree>
    <p:extLst>
      <p:ext uri="{BB962C8B-B14F-4D97-AF65-F5344CB8AC3E}">
        <p14:creationId xmlns:p14="http://schemas.microsoft.com/office/powerpoint/2010/main" val="374071548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42667"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0-#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par>
                                <p:cTn id="9" presetID="1" presetClass="entr" presetSubtype="0" fill="hold" nodeType="withEffect">
                                  <p:stCondLst>
                                    <p:cond delay="1000"/>
                                  </p:stCondLst>
                                  <p:childTnLst>
                                    <p:set>
                                      <p:cBhvr>
                                        <p:cTn id="10" dur="1" fill="hold">
                                          <p:stCondLst>
                                            <p:cond delay="0"/>
                                          </p:stCondLst>
                                        </p:cTn>
                                        <p:tgtEl>
                                          <p:spTgt spid="10"/>
                                        </p:tgtEl>
                                        <p:attrNameLst>
                                          <p:attrName>style.visibility</p:attrName>
                                        </p:attrNameLst>
                                      </p:cBhvr>
                                      <p:to>
                                        <p:strVal val="visible"/>
                                      </p:to>
                                    </p:set>
                                  </p:childTnLst>
                                </p:cTn>
                              </p:par>
                              <p:par>
                                <p:cTn id="11" presetID="42" presetClass="path" presetSubtype="0" accel="50000" decel="50000" fill="hold" nodeType="withEffect">
                                  <p:stCondLst>
                                    <p:cond delay="1000"/>
                                  </p:stCondLst>
                                  <p:childTnLst>
                                    <p:animMotion origin="layout" path="M 2.5E-6 0 L -0.10712 0 " pathEditMode="relative" rAng="0" ptsTypes="AA">
                                      <p:cBhvr>
                                        <p:cTn id="12" dur="1500" spd="-100000" fill="hold"/>
                                        <p:tgtEl>
                                          <p:spTgt spid="10"/>
                                        </p:tgtEl>
                                        <p:attrNameLst>
                                          <p:attrName>ppt_x</p:attrName>
                                          <p:attrName>ppt_y</p:attrName>
                                        </p:attrNameLst>
                                      </p:cBhvr>
                                      <p:rCtr x="-5365"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7_Bullets 1-col">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D83A866-DAC1-AA92-0AA6-780E497CED6B}"/>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a:xfrm>
            <a:off x="1" y="0"/>
            <a:ext cx="9143999" cy="712800"/>
          </a:xfrm>
          <a:prstGeom prst="rect">
            <a:avLst/>
          </a:prstGeom>
        </p:spPr>
      </p:pic>
      <p:sp>
        <p:nvSpPr>
          <p:cNvPr id="4" name="タイトル 3">
            <a:extLst>
              <a:ext uri="{FF2B5EF4-FFF2-40B4-BE49-F238E27FC236}">
                <a16:creationId xmlns:a16="http://schemas.microsoft.com/office/drawing/2014/main" id="{A7DBA0AF-DD85-38E4-141E-8DBCBA76632A}"/>
              </a:ext>
            </a:extLst>
          </p:cNvPr>
          <p:cNvSpPr>
            <a:spLocks noGrp="1"/>
          </p:cNvSpPr>
          <p:nvPr>
            <p:ph type="title" hasCustomPrompt="1"/>
          </p:nvPr>
        </p:nvSpPr>
        <p:spPr>
          <a:xfrm>
            <a:off x="277200" y="151256"/>
            <a:ext cx="8077880" cy="430887"/>
          </a:xfrm>
        </p:spPr>
        <p:txBody>
          <a:bodyPr/>
          <a:lstStyle/>
          <a:p>
            <a:r>
              <a:rPr kumimoji="1" lang="en-US" altLang="ja-JP"/>
              <a:t>Click to edit Master title style</a:t>
            </a:r>
            <a:endParaRPr kumimoji="1" lang="ja-JP" altLang="en-US"/>
          </a:p>
        </p:txBody>
      </p:sp>
      <p:pic>
        <p:nvPicPr>
          <p:cNvPr id="5" name="Graphic 4">
            <a:extLst>
              <a:ext uri="{FF2B5EF4-FFF2-40B4-BE49-F238E27FC236}">
                <a16:creationId xmlns:a16="http://schemas.microsoft.com/office/drawing/2014/main" id="{70A6D2D5-B961-336D-4685-26E2A46D18BB}"/>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426756" y="177466"/>
            <a:ext cx="645569" cy="313941"/>
          </a:xfrm>
          <a:prstGeom prst="rect">
            <a:avLst/>
          </a:prstGeom>
        </p:spPr>
      </p:pic>
      <p:sp>
        <p:nvSpPr>
          <p:cNvPr id="2" name="Rectangle 1">
            <a:extLst>
              <a:ext uri="{FF2B5EF4-FFF2-40B4-BE49-F238E27FC236}">
                <a16:creationId xmlns:a16="http://schemas.microsoft.com/office/drawing/2014/main" id="{F5545C25-F16A-3A75-C8FF-16848581640F}"/>
              </a:ext>
            </a:extLst>
          </p:cNvPr>
          <p:cNvSpPr/>
          <p:nvPr userDrawn="1"/>
        </p:nvSpPr>
        <p:spPr>
          <a:xfrm>
            <a:off x="1" y="4898936"/>
            <a:ext cx="9144000" cy="24456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82731120"/>
      </p:ext>
    </p:extLst>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Bullets 1-col">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F31EEE4-F612-40B6-2471-98BFFDD470DB}"/>
              </a:ext>
            </a:extLst>
          </p:cNvPr>
          <p:cNvSpPr/>
          <p:nvPr userDrawn="1"/>
        </p:nvSpPr>
        <p:spPr>
          <a:xfrm>
            <a:off x="1" y="0"/>
            <a:ext cx="9144000" cy="792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タイトル 3">
            <a:extLst>
              <a:ext uri="{FF2B5EF4-FFF2-40B4-BE49-F238E27FC236}">
                <a16:creationId xmlns:a16="http://schemas.microsoft.com/office/drawing/2014/main" id="{A7DBA0AF-DD85-38E4-141E-8DBCBA76632A}"/>
              </a:ext>
            </a:extLst>
          </p:cNvPr>
          <p:cNvSpPr>
            <a:spLocks noGrp="1"/>
          </p:cNvSpPr>
          <p:nvPr>
            <p:ph type="title"/>
          </p:nvPr>
        </p:nvSpPr>
        <p:spPr>
          <a:xfrm>
            <a:off x="277200" y="151256"/>
            <a:ext cx="8077880" cy="430887"/>
          </a:xfrm>
        </p:spPr>
        <p:txBody>
          <a:bodyPr/>
          <a:lstStyle>
            <a:lvl1pPr>
              <a:defRPr>
                <a:solidFill>
                  <a:schemeClr val="tx1"/>
                </a:solidFill>
              </a:defRPr>
            </a:lvl1pPr>
          </a:lstStyle>
          <a:p>
            <a:r>
              <a:rPr kumimoji="1" lang="en-US" altLang="ja-JP"/>
              <a:t>Click to edit Master title style</a:t>
            </a:r>
            <a:endParaRPr kumimoji="1" lang="ja-JP" altLang="en-US"/>
          </a:p>
        </p:txBody>
      </p:sp>
      <p:pic>
        <p:nvPicPr>
          <p:cNvPr id="3" name="Graphic 2">
            <a:extLst>
              <a:ext uri="{FF2B5EF4-FFF2-40B4-BE49-F238E27FC236}">
                <a16:creationId xmlns:a16="http://schemas.microsoft.com/office/drawing/2014/main" id="{56881F51-64DE-103C-3321-41F97308589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426756" y="177466"/>
            <a:ext cx="645569" cy="313941"/>
          </a:xfrm>
          <a:prstGeom prst="rect">
            <a:avLst/>
          </a:prstGeom>
        </p:spPr>
      </p:pic>
    </p:spTree>
    <p:extLst>
      <p:ext uri="{BB962C8B-B14F-4D97-AF65-F5344CB8AC3E}">
        <p14:creationId xmlns:p14="http://schemas.microsoft.com/office/powerpoint/2010/main" val="53264832"/>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3.sv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B7445F5-2AB6-42F6-8A8D-910028CCE7A2}"/>
              </a:ext>
              <a:ext uri="{C183D7F6-B498-43B3-948B-1728B52AA6E4}">
                <adec:decorative xmlns:adec="http://schemas.microsoft.com/office/drawing/2017/decorative" val="1"/>
              </a:ext>
            </a:extLst>
          </p:cNvPr>
          <p:cNvPicPr>
            <a:picLocks noChangeAspect="1"/>
          </p:cNvPicPr>
          <p:nvPr userDrawn="1"/>
        </p:nvPicPr>
        <p:blipFill rotWithShape="1">
          <a:blip r:embed="rId16" cstate="hqprint">
            <a:extLst>
              <a:ext uri="{28A0092B-C50C-407E-A947-70E740481C1C}">
                <a14:useLocalDpi xmlns:a14="http://schemas.microsoft.com/office/drawing/2010/main"/>
              </a:ext>
            </a:extLst>
          </a:blip>
          <a:srcRect/>
          <a:stretch/>
        </p:blipFill>
        <p:spPr bwMode="gray">
          <a:xfrm>
            <a:off x="0" y="0"/>
            <a:ext cx="9144000" cy="712387"/>
          </a:xfrm>
          <a:prstGeom prst="rect">
            <a:avLst/>
          </a:prstGeom>
        </p:spPr>
      </p:pic>
      <p:sp>
        <p:nvSpPr>
          <p:cNvPr id="2" name="Title Placeholder 1"/>
          <p:cNvSpPr>
            <a:spLocks noGrp="1"/>
          </p:cNvSpPr>
          <p:nvPr>
            <p:ph type="title"/>
          </p:nvPr>
        </p:nvSpPr>
        <p:spPr bwMode="gray">
          <a:xfrm>
            <a:off x="277200" y="151256"/>
            <a:ext cx="7560365" cy="430887"/>
          </a:xfrm>
          <a:prstGeom prst="rect">
            <a:avLst/>
          </a:prstGeom>
        </p:spPr>
        <p:txBody>
          <a:bodyPr vert="horz" wrap="square" lIns="0" tIns="0" rIns="0" bIns="0" rtlCol="0" anchor="t" anchorCtr="0">
            <a:spAutoFit/>
          </a:bodyPr>
          <a:lstStyle/>
          <a:p>
            <a:r>
              <a:rPr lang="en-US"/>
              <a:t>Click to edit Master title style</a:t>
            </a:r>
          </a:p>
        </p:txBody>
      </p:sp>
      <p:sp>
        <p:nvSpPr>
          <p:cNvPr id="6" name="テキスト プレースホルダー 5">
            <a:extLst>
              <a:ext uri="{FF2B5EF4-FFF2-40B4-BE49-F238E27FC236}">
                <a16:creationId xmlns:a16="http://schemas.microsoft.com/office/drawing/2014/main" id="{406DB28D-017D-1968-F544-76230A13330B}"/>
              </a:ext>
            </a:extLst>
          </p:cNvPr>
          <p:cNvSpPr>
            <a:spLocks noGrp="1"/>
          </p:cNvSpPr>
          <p:nvPr>
            <p:ph type="body" idx="1"/>
          </p:nvPr>
        </p:nvSpPr>
        <p:spPr>
          <a:xfrm>
            <a:off x="277199" y="925200"/>
            <a:ext cx="8591270" cy="2534027"/>
          </a:xfrm>
          <a:prstGeom prst="rect">
            <a:avLst/>
          </a:prstGeom>
        </p:spPr>
        <p:txBody>
          <a:bodyPr vert="horz" wrap="square" lIns="0" tIns="0" rIns="0" bIns="0" rtlCol="0">
            <a:spAutoFit/>
          </a:bodyPr>
          <a:lstStyle/>
          <a:p>
            <a:pPr lvl="0"/>
            <a:r>
              <a:rPr kumimoji="1" lang="en-US" altLang="ja-JP"/>
              <a:t>Click to edit text styles</a:t>
            </a:r>
          </a:p>
          <a:p>
            <a:pPr lvl="1"/>
            <a:r>
              <a:rPr kumimoji="1" lang="en-US" altLang="ja-JP"/>
              <a:t>Second level</a:t>
            </a:r>
          </a:p>
          <a:p>
            <a:pPr lvl="2"/>
            <a:r>
              <a:rPr kumimoji="1" lang="en-US" altLang="ja-JP"/>
              <a:t>Third level</a:t>
            </a:r>
          </a:p>
          <a:p>
            <a:pPr lvl="3"/>
            <a:r>
              <a:rPr kumimoji="1" lang="en-US" altLang="ja-JP"/>
              <a:t>Fourth level</a:t>
            </a:r>
          </a:p>
          <a:p>
            <a:pPr lvl="4"/>
            <a:r>
              <a:rPr kumimoji="1" lang="en-US" altLang="ja-JP"/>
              <a:t>Fifth level</a:t>
            </a:r>
          </a:p>
          <a:p>
            <a:pPr lvl="5"/>
            <a:r>
              <a:rPr kumimoji="1" lang="en-US" altLang="ja-JP"/>
              <a:t>Sixth level</a:t>
            </a:r>
          </a:p>
          <a:p>
            <a:pPr lvl="6"/>
            <a:r>
              <a:rPr kumimoji="1" lang="en-US" altLang="ja-JP"/>
              <a:t>Seventh level </a:t>
            </a:r>
          </a:p>
          <a:p>
            <a:pPr lvl="7"/>
            <a:r>
              <a:rPr kumimoji="1" lang="en-US" altLang="ja-JP"/>
              <a:t>Eighth level</a:t>
            </a:r>
          </a:p>
          <a:p>
            <a:pPr lvl="8"/>
            <a:r>
              <a:rPr kumimoji="1" lang="en-US" altLang="ja-JP"/>
              <a:t>Ninth level</a:t>
            </a:r>
          </a:p>
        </p:txBody>
      </p:sp>
      <p:pic>
        <p:nvPicPr>
          <p:cNvPr id="7" name="Graphic 6">
            <a:extLst>
              <a:ext uri="{FF2B5EF4-FFF2-40B4-BE49-F238E27FC236}">
                <a16:creationId xmlns:a16="http://schemas.microsoft.com/office/drawing/2014/main" id="{44D15660-9A7F-A331-450F-211A6E665142}"/>
              </a:ext>
            </a:extLst>
          </p:cNvPr>
          <p:cNvPicPr>
            <a:picLocks noChangeAspect="1"/>
          </p:cNvPicPr>
          <p:nvPr userDrawn="1"/>
        </p:nvPicPr>
        <p:blipFill>
          <a:blip r:embed="rId17" cstate="screen">
            <a:extLst>
              <a:ext uri="{28A0092B-C50C-407E-A947-70E740481C1C}">
                <a14:useLocalDpi xmlns:a14="http://schemas.microsoft.com/office/drawing/2010/main"/>
              </a:ext>
              <a:ext uri="{96DAC541-7B7A-43D3-8B79-37D633B846F1}">
                <asvg:svgBlip xmlns:asvg="http://schemas.microsoft.com/office/drawing/2016/SVG/main" r:embed="rId18"/>
              </a:ext>
            </a:extLst>
          </a:blip>
          <a:stretch>
            <a:fillRect/>
          </a:stretch>
        </p:blipFill>
        <p:spPr>
          <a:xfrm>
            <a:off x="8426756" y="177466"/>
            <a:ext cx="645569" cy="313941"/>
          </a:xfrm>
          <a:prstGeom prst="rect">
            <a:avLst/>
          </a:prstGeom>
        </p:spPr>
      </p:pic>
    </p:spTree>
    <p:extLst>
      <p:ext uri="{BB962C8B-B14F-4D97-AF65-F5344CB8AC3E}">
        <p14:creationId xmlns:p14="http://schemas.microsoft.com/office/powerpoint/2010/main" val="2435992547"/>
      </p:ext>
    </p:extLst>
  </p:cSld>
  <p:clrMap bg1="lt1" tx1="dk1" bg2="lt2" tx2="dk2" accent1="accent1" accent2="accent2" accent3="accent3" accent4="accent4" accent5="accent5" accent6="accent6" hlink="hlink" folHlink="folHlink"/>
  <p:sldLayoutIdLst>
    <p:sldLayoutId id="2147483778" r:id="rId1"/>
    <p:sldLayoutId id="2147483809" r:id="rId2"/>
    <p:sldLayoutId id="2147483788" r:id="rId3"/>
    <p:sldLayoutId id="2147483811" r:id="rId4"/>
    <p:sldLayoutId id="2147483812" r:id="rId5"/>
    <p:sldLayoutId id="2147483814" r:id="rId6"/>
    <p:sldLayoutId id="2147483815" r:id="rId7"/>
    <p:sldLayoutId id="2147483801" r:id="rId8"/>
    <p:sldLayoutId id="2147483780" r:id="rId9"/>
    <p:sldLayoutId id="2147483813" r:id="rId10"/>
    <p:sldLayoutId id="2147483800" r:id="rId11"/>
    <p:sldLayoutId id="2147483799" r:id="rId12"/>
    <p:sldLayoutId id="2147483782" r:id="rId13"/>
    <p:sldLayoutId id="2147483808" r:id="rId14"/>
  </p:sldLayoutIdLst>
  <p:transition spd="slow">
    <p:fade/>
  </p:transition>
  <p:txStyles>
    <p:titleStyle>
      <a:lvl1pPr algn="l" defTabSz="685800" rtl="0" eaLnBrk="1" latinLnBrk="0" hangingPunct="1">
        <a:lnSpc>
          <a:spcPct val="100000"/>
        </a:lnSpc>
        <a:spcBef>
          <a:spcPts val="0"/>
        </a:spcBef>
        <a:buNone/>
        <a:defRPr sz="2800" b="1" kern="1200">
          <a:solidFill>
            <a:schemeClr val="tx1"/>
          </a:solidFill>
          <a:latin typeface="Fujitsu Infinity Pro" pitchFamily="2" charset="0"/>
          <a:ea typeface="+mj-ea"/>
          <a:cs typeface="+mj-cs"/>
        </a:defRPr>
      </a:lvl1pPr>
    </p:titleStyle>
    <p:bodyStyle>
      <a:lvl1pPr marL="250825" indent="-250825" algn="l" defTabSz="685800" rtl="0" eaLnBrk="1" latinLnBrk="0" hangingPunct="1">
        <a:lnSpc>
          <a:spcPct val="100000"/>
        </a:lnSpc>
        <a:spcBef>
          <a:spcPts val="0"/>
        </a:spcBef>
        <a:buClr>
          <a:srgbClr val="FF8000"/>
        </a:buClr>
        <a:buSzPct val="120000"/>
        <a:buFont typeface="Arial" panose="020B0604020202020204" pitchFamily="34" charset="0"/>
        <a:buChar char="●"/>
        <a:defRPr sz="2200" kern="1200">
          <a:solidFill>
            <a:schemeClr val="tx1"/>
          </a:solidFill>
          <a:latin typeface="Fujitsu Infinity Pro" pitchFamily="2" charset="0"/>
          <a:ea typeface="+mn-ea"/>
          <a:cs typeface="+mn-cs"/>
        </a:defRPr>
      </a:lvl1pPr>
      <a:lvl2pPr marL="563563" indent="-220663" algn="l" defTabSz="685800" rtl="0" eaLnBrk="1" latinLnBrk="0" hangingPunct="1">
        <a:lnSpc>
          <a:spcPct val="100000"/>
        </a:lnSpc>
        <a:spcBef>
          <a:spcPts val="0"/>
        </a:spcBef>
        <a:buClr>
          <a:srgbClr val="6D6E70"/>
        </a:buClr>
        <a:buSzPct val="120000"/>
        <a:buFont typeface="Arial" panose="020B0604020202020204" pitchFamily="34" charset="0"/>
        <a:buChar char="●"/>
        <a:defRPr sz="2000" kern="1200">
          <a:solidFill>
            <a:schemeClr val="tx1"/>
          </a:solidFill>
          <a:latin typeface="Fujitsu Infinity Pro" pitchFamily="2" charset="0"/>
          <a:ea typeface="+mn-ea"/>
          <a:cs typeface="+mn-cs"/>
        </a:defRPr>
      </a:lvl2pPr>
      <a:lvl3pPr marL="873125" indent="-187325" algn="l" defTabSz="685800" rtl="0" eaLnBrk="1" latinLnBrk="0" hangingPunct="1">
        <a:lnSpc>
          <a:spcPct val="100000"/>
        </a:lnSpc>
        <a:spcBef>
          <a:spcPts val="0"/>
        </a:spcBef>
        <a:buClr>
          <a:srgbClr val="6D6E70"/>
        </a:buClr>
        <a:buSzPct val="120000"/>
        <a:buFont typeface="Arial" panose="020B0604020202020204" pitchFamily="34" charset="0"/>
        <a:buChar char="●"/>
        <a:defRPr sz="1800" kern="1200">
          <a:solidFill>
            <a:schemeClr val="tx1"/>
          </a:solidFill>
          <a:latin typeface="Fujitsu Infinity Pro" pitchFamily="2" charset="0"/>
          <a:ea typeface="+mn-ea"/>
          <a:cs typeface="+mn-cs"/>
        </a:defRPr>
      </a:lvl3pPr>
      <a:lvl4pPr marL="1200150" indent="-171450" algn="l" defTabSz="685800" rtl="0" eaLnBrk="1" latinLnBrk="0" hangingPunct="1">
        <a:lnSpc>
          <a:spcPct val="100000"/>
        </a:lnSpc>
        <a:spcBef>
          <a:spcPts val="0"/>
        </a:spcBef>
        <a:buClr>
          <a:srgbClr val="6D6E70"/>
        </a:buClr>
        <a:buSzPct val="120000"/>
        <a:buFont typeface="Arial" panose="020B0604020202020204" pitchFamily="34" charset="0"/>
        <a:buChar char="●"/>
        <a:defRPr sz="1600" kern="1200">
          <a:solidFill>
            <a:schemeClr val="tx1"/>
          </a:solidFill>
          <a:latin typeface="Fujitsu Infinity Pro" pitchFamily="2" charset="0"/>
          <a:ea typeface="+mn-ea"/>
          <a:cs typeface="+mn-cs"/>
        </a:defRPr>
      </a:lvl4pPr>
      <a:lvl5pPr marL="1543050" indent="-171450" algn="l" defTabSz="685800" rtl="0" eaLnBrk="1" latinLnBrk="0" hangingPunct="1">
        <a:lnSpc>
          <a:spcPct val="90000"/>
        </a:lnSpc>
        <a:spcBef>
          <a:spcPts val="375"/>
        </a:spcBef>
        <a:buClr>
          <a:srgbClr val="6D6E70"/>
        </a:buClr>
        <a:buSzPct val="120000"/>
        <a:buFont typeface="Arial" panose="020B0604020202020204" pitchFamily="34" charset="0"/>
        <a:buChar char="●"/>
        <a:defRPr sz="1600" kern="1200">
          <a:solidFill>
            <a:schemeClr val="tx1"/>
          </a:solidFill>
          <a:latin typeface="Fujitsu Infinity Pro" pitchFamily="2" charset="0"/>
          <a:ea typeface="+mn-ea"/>
          <a:cs typeface="+mn-cs"/>
        </a:defRPr>
      </a:lvl5pPr>
      <a:lvl6pPr marL="1885950" indent="-171450" algn="l" defTabSz="685800" rtl="0" eaLnBrk="1" latinLnBrk="0" hangingPunct="1">
        <a:lnSpc>
          <a:spcPct val="90000"/>
        </a:lnSpc>
        <a:spcBef>
          <a:spcPts val="375"/>
        </a:spcBef>
        <a:buClr>
          <a:srgbClr val="6D6E70"/>
        </a:buClr>
        <a:buSzPct val="120000"/>
        <a:buFont typeface="Arial" panose="020B0604020202020204" pitchFamily="34" charset="0"/>
        <a:buChar char="●"/>
        <a:defRPr sz="16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Clr>
          <a:srgbClr val="6D6E70"/>
        </a:buClr>
        <a:buSzPct val="120000"/>
        <a:buFont typeface="Arial" panose="020B0604020202020204" pitchFamily="34" charset="0"/>
        <a:buChar char="●"/>
        <a:defRPr sz="16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Clr>
          <a:srgbClr val="6D6E70"/>
        </a:buClr>
        <a:buSzPct val="120000"/>
        <a:buFont typeface="Arial" panose="020B0604020202020204" pitchFamily="34" charset="0"/>
        <a:buChar char="●"/>
        <a:defRPr sz="16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Clr>
          <a:srgbClr val="6D6E70"/>
        </a:buClr>
        <a:buSzPct val="120000"/>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880">
          <p15:clr>
            <a:srgbClr val="F26B43"/>
          </p15:clr>
        </p15:guide>
        <p15:guide id="2" orient="horz" pos="1620">
          <p15:clr>
            <a:srgbClr val="F26B43"/>
          </p15:clr>
        </p15:guide>
        <p15:guide id="3" pos="181">
          <p15:clr>
            <a:srgbClr val="F26B43"/>
          </p15:clr>
        </p15:guide>
        <p15:guide id="4" pos="5576">
          <p15:clr>
            <a:srgbClr val="F26B43"/>
          </p15:clr>
        </p15:guide>
        <p15:guide id="5" orient="horz" pos="3059">
          <p15:clr>
            <a:srgbClr val="F26B43"/>
          </p15:clr>
        </p15:guide>
        <p15:guide id="6" orient="horz" pos="179">
          <p15:clr>
            <a:srgbClr val="F26B43"/>
          </p15:clr>
        </p15:guide>
        <p15:guide id="8" orient="horz" pos="58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77.png"/><Relationship Id="rId7" Type="http://schemas.openxmlformats.org/officeDocument/2006/relationships/image" Target="../media/image81.svg"/><Relationship Id="rId2" Type="http://schemas.openxmlformats.org/officeDocument/2006/relationships/notesSlide" Target="../notesSlides/notesSlide9.xml"/><Relationship Id="rId1" Type="http://schemas.openxmlformats.org/officeDocument/2006/relationships/slideLayout" Target="../slideLayouts/slideLayout10.xml"/><Relationship Id="rId6" Type="http://schemas.openxmlformats.org/officeDocument/2006/relationships/image" Target="../media/image80.png"/><Relationship Id="rId11" Type="http://schemas.openxmlformats.org/officeDocument/2006/relationships/image" Target="../media/image85.svg"/><Relationship Id="rId5" Type="http://schemas.openxmlformats.org/officeDocument/2006/relationships/image" Target="../media/image79.svg"/><Relationship Id="rId10" Type="http://schemas.openxmlformats.org/officeDocument/2006/relationships/image" Target="../media/image84.png"/><Relationship Id="rId4" Type="http://schemas.openxmlformats.org/officeDocument/2006/relationships/image" Target="../media/image78.png"/><Relationship Id="rId9" Type="http://schemas.openxmlformats.org/officeDocument/2006/relationships/image" Target="../media/image83.svg"/></Relationships>
</file>

<file path=ppt/slides/_rels/slide1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87.svg"/></Relationships>
</file>

<file path=ppt/slides/_rels/slide12.xml.rels><?xml version="1.0" encoding="UTF-8" standalone="yes"?>
<Relationships xmlns="http://schemas.openxmlformats.org/package/2006/relationships"><Relationship Id="rId8" Type="http://schemas.openxmlformats.org/officeDocument/2006/relationships/image" Target="../media/image93.svg"/><Relationship Id="rId3" Type="http://schemas.openxmlformats.org/officeDocument/2006/relationships/image" Target="../media/image88.jpeg"/><Relationship Id="rId7" Type="http://schemas.openxmlformats.org/officeDocument/2006/relationships/image" Target="../media/image92.png"/><Relationship Id="rId2" Type="http://schemas.openxmlformats.org/officeDocument/2006/relationships/notesSlide" Target="../notesSlides/notesSlide11.xml"/><Relationship Id="rId1" Type="http://schemas.openxmlformats.org/officeDocument/2006/relationships/slideLayout" Target="../slideLayouts/slideLayout11.xml"/><Relationship Id="rId6" Type="http://schemas.openxmlformats.org/officeDocument/2006/relationships/image" Target="../media/image91.jpeg"/><Relationship Id="rId5" Type="http://schemas.openxmlformats.org/officeDocument/2006/relationships/image" Target="../media/image90.jpeg"/><Relationship Id="rId4" Type="http://schemas.openxmlformats.org/officeDocument/2006/relationships/image" Target="../media/image89.jpeg"/></Relationships>
</file>

<file path=ppt/slides/_rels/slide1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87.svg"/></Relationships>
</file>

<file path=ppt/slides/_rels/slide14.xml.rels><?xml version="1.0" encoding="UTF-8" standalone="yes"?>
<Relationships xmlns="http://schemas.openxmlformats.org/package/2006/relationships"><Relationship Id="rId8" Type="http://schemas.openxmlformats.org/officeDocument/2006/relationships/image" Target="../media/image99.svg"/><Relationship Id="rId3" Type="http://schemas.openxmlformats.org/officeDocument/2006/relationships/image" Target="../media/image94.png"/><Relationship Id="rId7" Type="http://schemas.openxmlformats.org/officeDocument/2006/relationships/image" Target="../media/image98.png"/><Relationship Id="rId12" Type="http://schemas.openxmlformats.org/officeDocument/2006/relationships/image" Target="../media/image103.svg"/><Relationship Id="rId2" Type="http://schemas.openxmlformats.org/officeDocument/2006/relationships/notesSlide" Target="../notesSlides/notesSlide13.xml"/><Relationship Id="rId1" Type="http://schemas.openxmlformats.org/officeDocument/2006/relationships/slideLayout" Target="../slideLayouts/slideLayout8.xml"/><Relationship Id="rId6" Type="http://schemas.openxmlformats.org/officeDocument/2006/relationships/image" Target="../media/image97.svg"/><Relationship Id="rId11" Type="http://schemas.openxmlformats.org/officeDocument/2006/relationships/image" Target="../media/image102.png"/><Relationship Id="rId5" Type="http://schemas.openxmlformats.org/officeDocument/2006/relationships/image" Target="../media/image96.png"/><Relationship Id="rId10" Type="http://schemas.openxmlformats.org/officeDocument/2006/relationships/image" Target="../media/image101.svg"/><Relationship Id="rId4" Type="http://schemas.openxmlformats.org/officeDocument/2006/relationships/image" Target="../media/image95.svg"/><Relationship Id="rId9" Type="http://schemas.openxmlformats.org/officeDocument/2006/relationships/image" Target="../media/image100.png"/></Relationships>
</file>

<file path=ppt/slides/_rels/slide15.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image" Target="../media/image104.png"/><Relationship Id="rId7" Type="http://schemas.openxmlformats.org/officeDocument/2006/relationships/image" Target="../media/image108.svg"/><Relationship Id="rId2" Type="http://schemas.openxmlformats.org/officeDocument/2006/relationships/notesSlide" Target="../notesSlides/notesSlide14.xml"/><Relationship Id="rId1" Type="http://schemas.openxmlformats.org/officeDocument/2006/relationships/slideLayout" Target="../slideLayouts/slideLayout8.xml"/><Relationship Id="rId6" Type="http://schemas.openxmlformats.org/officeDocument/2006/relationships/image" Target="../media/image107.png"/><Relationship Id="rId11" Type="http://schemas.openxmlformats.org/officeDocument/2006/relationships/image" Target="../media/image112.svg"/><Relationship Id="rId5" Type="http://schemas.openxmlformats.org/officeDocument/2006/relationships/image" Target="../media/image106.svg"/><Relationship Id="rId10" Type="http://schemas.openxmlformats.org/officeDocument/2006/relationships/image" Target="../media/image111.png"/><Relationship Id="rId4" Type="http://schemas.openxmlformats.org/officeDocument/2006/relationships/image" Target="../media/image105.png"/><Relationship Id="rId9" Type="http://schemas.openxmlformats.org/officeDocument/2006/relationships/image" Target="../media/image110.svg"/></Relationships>
</file>

<file path=ppt/slides/_rels/slide1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svg"/><Relationship Id="rId3" Type="http://schemas.openxmlformats.org/officeDocument/2006/relationships/image" Target="../media/image27.png"/><Relationship Id="rId7" Type="http://schemas.openxmlformats.org/officeDocument/2006/relationships/image" Target="../media/image31.svg"/><Relationship Id="rId12" Type="http://schemas.openxmlformats.org/officeDocument/2006/relationships/image" Target="../media/image36.png"/><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image" Target="../media/image30.png"/><Relationship Id="rId11" Type="http://schemas.openxmlformats.org/officeDocument/2006/relationships/image" Target="../media/image35.svg"/><Relationship Id="rId5" Type="http://schemas.openxmlformats.org/officeDocument/2006/relationships/image" Target="../media/image29.svg"/><Relationship Id="rId15" Type="http://schemas.openxmlformats.org/officeDocument/2006/relationships/image" Target="../media/image39.sv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svg"/><Relationship Id="rId14" Type="http://schemas.openxmlformats.org/officeDocument/2006/relationships/image" Target="../media/image38.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8" Type="http://schemas.openxmlformats.org/officeDocument/2006/relationships/image" Target="../media/image47.svg"/><Relationship Id="rId13" Type="http://schemas.openxmlformats.org/officeDocument/2006/relationships/image" Target="../media/image52.png"/><Relationship Id="rId18" Type="http://schemas.openxmlformats.org/officeDocument/2006/relationships/image" Target="../media/image57.svg"/><Relationship Id="rId26" Type="http://schemas.openxmlformats.org/officeDocument/2006/relationships/image" Target="../media/image65.svg"/><Relationship Id="rId3" Type="http://schemas.openxmlformats.org/officeDocument/2006/relationships/image" Target="../media/image42.png"/><Relationship Id="rId21" Type="http://schemas.openxmlformats.org/officeDocument/2006/relationships/image" Target="../media/image60.png"/><Relationship Id="rId7" Type="http://schemas.openxmlformats.org/officeDocument/2006/relationships/image" Target="../media/image46.png"/><Relationship Id="rId12" Type="http://schemas.openxmlformats.org/officeDocument/2006/relationships/image" Target="../media/image51.svg"/><Relationship Id="rId17" Type="http://schemas.openxmlformats.org/officeDocument/2006/relationships/image" Target="../media/image56.png"/><Relationship Id="rId25" Type="http://schemas.openxmlformats.org/officeDocument/2006/relationships/image" Target="../media/image64.png"/><Relationship Id="rId2" Type="http://schemas.openxmlformats.org/officeDocument/2006/relationships/notesSlide" Target="../notesSlides/notesSlide5.xml"/><Relationship Id="rId16" Type="http://schemas.openxmlformats.org/officeDocument/2006/relationships/image" Target="../media/image55.svg"/><Relationship Id="rId20" Type="http://schemas.openxmlformats.org/officeDocument/2006/relationships/image" Target="../media/image59.svg"/><Relationship Id="rId1" Type="http://schemas.openxmlformats.org/officeDocument/2006/relationships/slideLayout" Target="../slideLayouts/slideLayout8.xml"/><Relationship Id="rId6" Type="http://schemas.openxmlformats.org/officeDocument/2006/relationships/image" Target="../media/image45.svg"/><Relationship Id="rId11" Type="http://schemas.openxmlformats.org/officeDocument/2006/relationships/image" Target="../media/image50.png"/><Relationship Id="rId24" Type="http://schemas.openxmlformats.org/officeDocument/2006/relationships/image" Target="../media/image63.svg"/><Relationship Id="rId5" Type="http://schemas.openxmlformats.org/officeDocument/2006/relationships/image" Target="../media/image44.png"/><Relationship Id="rId15" Type="http://schemas.openxmlformats.org/officeDocument/2006/relationships/image" Target="../media/image54.png"/><Relationship Id="rId23" Type="http://schemas.openxmlformats.org/officeDocument/2006/relationships/image" Target="../media/image62.png"/><Relationship Id="rId28" Type="http://schemas.openxmlformats.org/officeDocument/2006/relationships/image" Target="../media/image67.svg"/><Relationship Id="rId10" Type="http://schemas.openxmlformats.org/officeDocument/2006/relationships/image" Target="../media/image49.svg"/><Relationship Id="rId19" Type="http://schemas.openxmlformats.org/officeDocument/2006/relationships/image" Target="../media/image58.png"/><Relationship Id="rId4" Type="http://schemas.openxmlformats.org/officeDocument/2006/relationships/image" Target="../media/image43.svg"/><Relationship Id="rId9" Type="http://schemas.openxmlformats.org/officeDocument/2006/relationships/image" Target="../media/image48.png"/><Relationship Id="rId14" Type="http://schemas.openxmlformats.org/officeDocument/2006/relationships/image" Target="../media/image53.svg"/><Relationship Id="rId22" Type="http://schemas.openxmlformats.org/officeDocument/2006/relationships/image" Target="../media/image61.svg"/><Relationship Id="rId27" Type="http://schemas.openxmlformats.org/officeDocument/2006/relationships/image" Target="../media/image66.png"/></Relationships>
</file>

<file path=ppt/slides/_rels/slide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69.svg"/></Relationships>
</file>

<file path=ppt/slides/_rels/slide8.xml.rels><?xml version="1.0" encoding="UTF-8" standalone="yes"?>
<Relationships xmlns="http://schemas.openxmlformats.org/package/2006/relationships"><Relationship Id="rId8" Type="http://schemas.openxmlformats.org/officeDocument/2006/relationships/image" Target="../media/image74.jpeg"/><Relationship Id="rId3" Type="http://schemas.openxmlformats.org/officeDocument/2006/relationships/image" Target="../media/image70.jpeg"/><Relationship Id="rId7" Type="http://schemas.openxmlformats.org/officeDocument/2006/relationships/image" Target="../media/image73.jpeg"/><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microsoft.com/office/2007/relationships/hdphoto" Target="../media/hdphoto2.wdp"/><Relationship Id="rId5" Type="http://schemas.openxmlformats.org/officeDocument/2006/relationships/image" Target="../media/image72.png"/><Relationship Id="rId4" Type="http://schemas.openxmlformats.org/officeDocument/2006/relationships/image" Target="../media/image71.png"/></Relationships>
</file>

<file path=ppt/slides/_rels/slide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76.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D8FBE9-B0E5-78E0-F75C-30BC5DA7837E}"/>
              </a:ext>
            </a:extLst>
          </p:cNvPr>
          <p:cNvSpPr>
            <a:spLocks noGrp="1"/>
          </p:cNvSpPr>
          <p:nvPr>
            <p:ph type="ctrTitle"/>
          </p:nvPr>
        </p:nvSpPr>
        <p:spPr>
          <a:xfrm>
            <a:off x="271444" y="286597"/>
            <a:ext cx="4300556" cy="1963038"/>
          </a:xfrm>
        </p:spPr>
        <p:txBody>
          <a:bodyPr anchor="t" anchorCtr="0"/>
          <a:lstStyle/>
          <a:p>
            <a:pPr>
              <a:lnSpc>
                <a:spcPct val="130000"/>
              </a:lnSpc>
              <a:spcBef>
                <a:spcPts val="1800"/>
              </a:spcBef>
            </a:pPr>
            <a:r>
              <a:rPr lang="en-AU" sz="2800">
                <a:effectLst>
                  <a:outerShdw blurRad="50800" dist="38100" dir="2700000" algn="tl" rotWithShape="0">
                    <a:prstClr val="black">
                      <a:alpha val="29000"/>
                    </a:prstClr>
                  </a:outerShdw>
                </a:effectLst>
              </a:rPr>
              <a:t>Community at the core, enterprise at scale</a:t>
            </a:r>
            <a:br>
              <a:rPr lang="en-AU" sz="2800">
                <a:effectLst>
                  <a:outerShdw blurRad="50800" dist="38100" dir="2700000" algn="tl" rotWithShape="0">
                    <a:prstClr val="black">
                      <a:alpha val="29000"/>
                    </a:prstClr>
                  </a:outerShdw>
                </a:effectLst>
              </a:rPr>
            </a:br>
            <a:r>
              <a:rPr lang="en-AU" sz="2200">
                <a:effectLst>
                  <a:outerShdw blurRad="50800" dist="38100" dir="2700000" algn="tl" rotWithShape="0">
                    <a:prstClr val="black">
                      <a:alpha val="29000"/>
                    </a:prstClr>
                  </a:outerShdw>
                </a:effectLst>
              </a:rPr>
              <a:t>How does PostgreSQL thrive through collaboration?</a:t>
            </a:r>
            <a:endParaRPr lang="en-US" sz="2200" dirty="0">
              <a:effectLst>
                <a:outerShdw blurRad="50800" dist="38100" dir="2700000" algn="tl" rotWithShape="0">
                  <a:prstClr val="black">
                    <a:alpha val="29000"/>
                  </a:prstClr>
                </a:outerShdw>
              </a:effectLst>
            </a:endParaRPr>
          </a:p>
        </p:txBody>
      </p:sp>
      <p:sp>
        <p:nvSpPr>
          <p:cNvPr id="3" name="Subtitle 2">
            <a:extLst>
              <a:ext uri="{FF2B5EF4-FFF2-40B4-BE49-F238E27FC236}">
                <a16:creationId xmlns:a16="http://schemas.microsoft.com/office/drawing/2014/main" id="{8A992FFA-5030-8113-5D5D-5981B933D83F}"/>
              </a:ext>
            </a:extLst>
          </p:cNvPr>
          <p:cNvSpPr>
            <a:spLocks noGrp="1"/>
          </p:cNvSpPr>
          <p:nvPr>
            <p:ph type="subTitle" idx="1"/>
          </p:nvPr>
        </p:nvSpPr>
        <p:spPr>
          <a:xfrm>
            <a:off x="271444" y="4425536"/>
            <a:ext cx="3690293" cy="365998"/>
          </a:xfrm>
        </p:spPr>
        <p:txBody>
          <a:bodyPr/>
          <a:lstStyle/>
          <a:p>
            <a:pPr>
              <a:lnSpc>
                <a:spcPct val="130000"/>
              </a:lnSpc>
            </a:pPr>
            <a:r>
              <a:rPr lang="en-AU" sz="2000" b="1">
                <a:solidFill>
                  <a:schemeClr val="bg1"/>
                </a:solidFill>
              </a:rPr>
              <a:t>FOSSASIA 2026</a:t>
            </a:r>
          </a:p>
        </p:txBody>
      </p:sp>
      <p:pic>
        <p:nvPicPr>
          <p:cNvPr id="5" name="Picture 4">
            <a:extLst>
              <a:ext uri="{FF2B5EF4-FFF2-40B4-BE49-F238E27FC236}">
                <a16:creationId xmlns:a16="http://schemas.microsoft.com/office/drawing/2014/main" id="{68946379-A61B-18D7-F4A7-FA93072D4A63}"/>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271444" y="2695058"/>
            <a:ext cx="2948940" cy="1314805"/>
          </a:xfrm>
          <a:prstGeom prst="rect">
            <a:avLst/>
          </a:prstGeom>
        </p:spPr>
      </p:pic>
    </p:spTree>
    <p:extLst>
      <p:ext uri="{BB962C8B-B14F-4D97-AF65-F5344CB8AC3E}">
        <p14:creationId xmlns:p14="http://schemas.microsoft.com/office/powerpoint/2010/main" val="987454293"/>
      </p:ext>
    </p:extLst>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CFC5064B-5BA3-8831-B44D-EBA86CBF8927}"/>
              </a:ext>
            </a:extLst>
          </p:cNvPr>
          <p:cNvSpPr>
            <a:spLocks noGrp="1"/>
          </p:cNvSpPr>
          <p:nvPr>
            <p:ph type="title"/>
          </p:nvPr>
        </p:nvSpPr>
        <p:spPr/>
        <p:txBody>
          <a:bodyPr/>
          <a:lstStyle/>
          <a:p>
            <a:pPr>
              <a:lnSpc>
                <a:spcPct val="130000"/>
              </a:lnSpc>
            </a:pPr>
            <a:r>
              <a:rPr lang="en-AU">
                <a:solidFill>
                  <a:schemeClr val="bg1"/>
                </a:solidFill>
              </a:rPr>
              <a:t>Bridging the gap: </a:t>
            </a:r>
            <a:br>
              <a:rPr lang="en-AU">
                <a:solidFill>
                  <a:schemeClr val="bg1"/>
                </a:solidFill>
              </a:rPr>
            </a:br>
            <a:r>
              <a:rPr lang="en-AU">
                <a:solidFill>
                  <a:schemeClr val="bg1"/>
                </a:solidFill>
              </a:rPr>
              <a:t>Solving enterprise</a:t>
            </a:r>
            <a:br>
              <a:rPr lang="en-AU">
                <a:solidFill>
                  <a:schemeClr val="bg1"/>
                </a:solidFill>
              </a:rPr>
            </a:br>
            <a:r>
              <a:rPr lang="en-AU">
                <a:solidFill>
                  <a:schemeClr val="bg1"/>
                </a:solidFill>
              </a:rPr>
              <a:t>operational friction</a:t>
            </a:r>
            <a:endParaRPr lang="en-US">
              <a:solidFill>
                <a:schemeClr val="bg1"/>
              </a:solidFill>
            </a:endParaRPr>
          </a:p>
        </p:txBody>
      </p:sp>
      <p:grpSp>
        <p:nvGrpSpPr>
          <p:cNvPr id="54" name="Group 53">
            <a:extLst>
              <a:ext uri="{FF2B5EF4-FFF2-40B4-BE49-F238E27FC236}">
                <a16:creationId xmlns:a16="http://schemas.microsoft.com/office/drawing/2014/main" id="{EED1FF87-CECC-F8D1-34B3-9314BEA04FBC}"/>
              </a:ext>
            </a:extLst>
          </p:cNvPr>
          <p:cNvGrpSpPr/>
          <p:nvPr/>
        </p:nvGrpSpPr>
        <p:grpSpPr>
          <a:xfrm>
            <a:off x="356277" y="2539051"/>
            <a:ext cx="1996398" cy="648325"/>
            <a:chOff x="356277" y="2539051"/>
            <a:chExt cx="1996398" cy="648325"/>
          </a:xfrm>
        </p:grpSpPr>
        <p:grpSp>
          <p:nvGrpSpPr>
            <p:cNvPr id="47" name="Group 46">
              <a:extLst>
                <a:ext uri="{FF2B5EF4-FFF2-40B4-BE49-F238E27FC236}">
                  <a16:creationId xmlns:a16="http://schemas.microsoft.com/office/drawing/2014/main" id="{F8C9249D-F918-506F-AFD2-52D1D19FA111}"/>
                </a:ext>
              </a:extLst>
            </p:cNvPr>
            <p:cNvGrpSpPr/>
            <p:nvPr/>
          </p:nvGrpSpPr>
          <p:grpSpPr>
            <a:xfrm>
              <a:off x="356277" y="2539051"/>
              <a:ext cx="1996398" cy="648325"/>
              <a:chOff x="356277" y="2539051"/>
              <a:chExt cx="1996398" cy="648325"/>
            </a:xfrm>
          </p:grpSpPr>
          <p:sp>
            <p:nvSpPr>
              <p:cNvPr id="40" name="Oval 39">
                <a:extLst>
                  <a:ext uri="{FF2B5EF4-FFF2-40B4-BE49-F238E27FC236}">
                    <a16:creationId xmlns:a16="http://schemas.microsoft.com/office/drawing/2014/main" id="{E8792683-F777-96BD-1EA4-91223ED4511C}"/>
                  </a:ext>
                </a:extLst>
              </p:cNvPr>
              <p:cNvSpPr>
                <a:spLocks noChangeAspect="1"/>
              </p:cNvSpPr>
              <p:nvPr/>
            </p:nvSpPr>
            <p:spPr>
              <a:xfrm>
                <a:off x="356277" y="2539051"/>
                <a:ext cx="648325" cy="648325"/>
              </a:xfrm>
              <a:prstGeom prst="ellipse">
                <a:avLst/>
              </a:prstGeom>
              <a:blipFill>
                <a:blip r:embed="rId3" cstate="hqprint">
                  <a:alphaModFix amt="80000"/>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kumimoji="1" lang="en-US" sz="1600" dirty="0" err="1">
                  <a:solidFill>
                    <a:schemeClr val="tx1"/>
                  </a:solidFill>
                  <a:latin typeface="Fujitsu Infinity Pro Bold" pitchFamily="2" charset="0"/>
                </a:endParaRPr>
              </a:p>
            </p:txBody>
          </p:sp>
          <p:sp>
            <p:nvSpPr>
              <p:cNvPr id="17" name="TextBox 16">
                <a:extLst>
                  <a:ext uri="{FF2B5EF4-FFF2-40B4-BE49-F238E27FC236}">
                    <a16:creationId xmlns:a16="http://schemas.microsoft.com/office/drawing/2014/main" id="{16E47D0C-88C3-FCF3-CD2D-7F024EFDA1A7}"/>
                  </a:ext>
                </a:extLst>
              </p:cNvPr>
              <p:cNvSpPr txBox="1"/>
              <p:nvPr/>
            </p:nvSpPr>
            <p:spPr>
              <a:xfrm>
                <a:off x="1085850" y="2614954"/>
                <a:ext cx="1266825" cy="496521"/>
              </a:xfrm>
              <a:prstGeom prst="rect">
                <a:avLst/>
              </a:prstGeom>
              <a:noFill/>
            </p:spPr>
            <p:txBody>
              <a:bodyPr wrap="square" lIns="0" tIns="0" rIns="0" bIns="0">
                <a:noAutofit/>
              </a:bodyPr>
              <a:lstStyle/>
              <a:p>
                <a:pPr>
                  <a:lnSpc>
                    <a:spcPct val="110000"/>
                  </a:lnSpc>
                  <a:spcAft>
                    <a:spcPts val="450"/>
                  </a:spcAft>
                  <a:defRPr sz="2200">
                    <a:solidFill>
                      <a:srgbClr val="1E2228"/>
                    </a:solidFill>
                  </a:defRPr>
                </a:pPr>
                <a:r>
                  <a:rPr lang="en-US" sz="1400" b="1"/>
                  <a:t>Operational</a:t>
                </a:r>
                <a:br>
                  <a:rPr lang="en-US" sz="1400" b="1"/>
                </a:br>
                <a:r>
                  <a:rPr lang="en-US" sz="1400" b="1"/>
                  <a:t>support gaps</a:t>
                </a:r>
              </a:p>
            </p:txBody>
          </p:sp>
        </p:grpSp>
        <p:pic>
          <p:nvPicPr>
            <p:cNvPr id="23" name="Graphic 22">
              <a:extLst>
                <a:ext uri="{FF2B5EF4-FFF2-40B4-BE49-F238E27FC236}">
                  <a16:creationId xmlns:a16="http://schemas.microsoft.com/office/drawing/2014/main" id="{B8A77CF6-C02B-5C6A-841A-66FED0118B3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75613" y="2614954"/>
              <a:ext cx="468000" cy="468000"/>
            </a:xfrm>
            <a:prstGeom prst="rect">
              <a:avLst/>
            </a:prstGeom>
          </p:spPr>
        </p:pic>
      </p:grpSp>
      <p:grpSp>
        <p:nvGrpSpPr>
          <p:cNvPr id="52" name="Group 51">
            <a:extLst>
              <a:ext uri="{FF2B5EF4-FFF2-40B4-BE49-F238E27FC236}">
                <a16:creationId xmlns:a16="http://schemas.microsoft.com/office/drawing/2014/main" id="{3C6B8B18-2F00-6055-4FEE-3E31092419BC}"/>
              </a:ext>
            </a:extLst>
          </p:cNvPr>
          <p:cNvGrpSpPr/>
          <p:nvPr/>
        </p:nvGrpSpPr>
        <p:grpSpPr>
          <a:xfrm>
            <a:off x="2487483" y="2539051"/>
            <a:ext cx="2001968" cy="648325"/>
            <a:chOff x="2487483" y="2539051"/>
            <a:chExt cx="2001968" cy="648325"/>
          </a:xfrm>
        </p:grpSpPr>
        <p:grpSp>
          <p:nvGrpSpPr>
            <p:cNvPr id="48" name="Group 47">
              <a:extLst>
                <a:ext uri="{FF2B5EF4-FFF2-40B4-BE49-F238E27FC236}">
                  <a16:creationId xmlns:a16="http://schemas.microsoft.com/office/drawing/2014/main" id="{D77F0DC7-AF8B-F959-0600-849ACE28094D}"/>
                </a:ext>
              </a:extLst>
            </p:cNvPr>
            <p:cNvGrpSpPr/>
            <p:nvPr/>
          </p:nvGrpSpPr>
          <p:grpSpPr>
            <a:xfrm>
              <a:off x="2487483" y="2539051"/>
              <a:ext cx="2001968" cy="648325"/>
              <a:chOff x="2487483" y="2539051"/>
              <a:chExt cx="2001968" cy="648325"/>
            </a:xfrm>
          </p:grpSpPr>
          <p:sp>
            <p:nvSpPr>
              <p:cNvPr id="44" name="Oval 43">
                <a:extLst>
                  <a:ext uri="{FF2B5EF4-FFF2-40B4-BE49-F238E27FC236}">
                    <a16:creationId xmlns:a16="http://schemas.microsoft.com/office/drawing/2014/main" id="{483F8048-F78D-3012-A8DF-4AAE4BFA10A1}"/>
                  </a:ext>
                </a:extLst>
              </p:cNvPr>
              <p:cNvSpPr>
                <a:spLocks noChangeAspect="1"/>
              </p:cNvSpPr>
              <p:nvPr/>
            </p:nvSpPr>
            <p:spPr>
              <a:xfrm>
                <a:off x="2487483" y="2539051"/>
                <a:ext cx="648325" cy="648325"/>
              </a:xfrm>
              <a:prstGeom prst="ellipse">
                <a:avLst/>
              </a:prstGeom>
              <a:blipFill>
                <a:blip r:embed="rId3" cstate="hqprint">
                  <a:alphaModFix amt="80000"/>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kumimoji="1" lang="en-US" sz="1600" dirty="0" err="1">
                  <a:solidFill>
                    <a:schemeClr val="tx1"/>
                  </a:solidFill>
                  <a:latin typeface="Fujitsu Infinity Pro Bold" pitchFamily="2" charset="0"/>
                </a:endParaRPr>
              </a:p>
            </p:txBody>
          </p:sp>
          <p:sp>
            <p:nvSpPr>
              <p:cNvPr id="19" name="TextBox 18">
                <a:extLst>
                  <a:ext uri="{FF2B5EF4-FFF2-40B4-BE49-F238E27FC236}">
                    <a16:creationId xmlns:a16="http://schemas.microsoft.com/office/drawing/2014/main" id="{6DCBF13F-A1F2-B529-1F68-591D6D5B6C9D}"/>
                  </a:ext>
                </a:extLst>
              </p:cNvPr>
              <p:cNvSpPr txBox="1"/>
              <p:nvPr/>
            </p:nvSpPr>
            <p:spPr>
              <a:xfrm>
                <a:off x="3222626" y="2614954"/>
                <a:ext cx="1266825" cy="496521"/>
              </a:xfrm>
              <a:prstGeom prst="rect">
                <a:avLst/>
              </a:prstGeom>
              <a:noFill/>
            </p:spPr>
            <p:txBody>
              <a:bodyPr wrap="square" lIns="0" tIns="0" rIns="0" bIns="0">
                <a:noAutofit/>
              </a:bodyPr>
              <a:lstStyle/>
              <a:p>
                <a:pPr>
                  <a:lnSpc>
                    <a:spcPct val="110000"/>
                  </a:lnSpc>
                  <a:spcAft>
                    <a:spcPts val="450"/>
                  </a:spcAft>
                  <a:defRPr sz="2200">
                    <a:solidFill>
                      <a:srgbClr val="1E2228"/>
                    </a:solidFill>
                  </a:defRPr>
                </a:pPr>
                <a:r>
                  <a:rPr lang="en-US" sz="1400" b="1"/>
                  <a:t>Observability</a:t>
                </a:r>
                <a:br>
                  <a:rPr lang="en-US" sz="1400" b="1"/>
                </a:br>
                <a:r>
                  <a:rPr lang="en-US" sz="1400" b="1"/>
                  <a:t>fragmentation</a:t>
                </a:r>
              </a:p>
            </p:txBody>
          </p:sp>
        </p:grpSp>
        <p:pic>
          <p:nvPicPr>
            <p:cNvPr id="25" name="Graphic 24">
              <a:extLst>
                <a:ext uri="{FF2B5EF4-FFF2-40B4-BE49-F238E27FC236}">
                  <a16:creationId xmlns:a16="http://schemas.microsoft.com/office/drawing/2014/main" id="{BA9EB452-48F2-224C-F56F-8FF7992EDE6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540302" y="2697471"/>
              <a:ext cx="511846" cy="312794"/>
            </a:xfrm>
            <a:prstGeom prst="rect">
              <a:avLst/>
            </a:prstGeom>
          </p:spPr>
        </p:pic>
      </p:grpSp>
      <p:grpSp>
        <p:nvGrpSpPr>
          <p:cNvPr id="51" name="Group 50">
            <a:extLst>
              <a:ext uri="{FF2B5EF4-FFF2-40B4-BE49-F238E27FC236}">
                <a16:creationId xmlns:a16="http://schemas.microsoft.com/office/drawing/2014/main" id="{C58C614E-F92F-58B8-8B15-098DB4A0F636}"/>
              </a:ext>
            </a:extLst>
          </p:cNvPr>
          <p:cNvGrpSpPr/>
          <p:nvPr/>
        </p:nvGrpSpPr>
        <p:grpSpPr>
          <a:xfrm>
            <a:off x="4649657" y="2539051"/>
            <a:ext cx="1976570" cy="648325"/>
            <a:chOff x="4649657" y="2539051"/>
            <a:chExt cx="1976570" cy="648325"/>
          </a:xfrm>
        </p:grpSpPr>
        <p:sp>
          <p:nvSpPr>
            <p:cNvPr id="45" name="Oval 44">
              <a:extLst>
                <a:ext uri="{FF2B5EF4-FFF2-40B4-BE49-F238E27FC236}">
                  <a16:creationId xmlns:a16="http://schemas.microsoft.com/office/drawing/2014/main" id="{9D6736DC-55BD-03A2-56BC-05D6B7C609DA}"/>
                </a:ext>
              </a:extLst>
            </p:cNvPr>
            <p:cNvSpPr>
              <a:spLocks noChangeAspect="1"/>
            </p:cNvSpPr>
            <p:nvPr/>
          </p:nvSpPr>
          <p:spPr>
            <a:xfrm>
              <a:off x="4649657" y="2539051"/>
              <a:ext cx="648325" cy="648325"/>
            </a:xfrm>
            <a:prstGeom prst="ellipse">
              <a:avLst/>
            </a:prstGeom>
            <a:blipFill>
              <a:blip r:embed="rId3" cstate="hqprint">
                <a:alphaModFix amt="80000"/>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kumimoji="1" lang="en-US" sz="1600" dirty="0" err="1">
                <a:solidFill>
                  <a:schemeClr val="tx1"/>
                </a:solidFill>
                <a:latin typeface="Fujitsu Infinity Pro Bold" pitchFamily="2" charset="0"/>
              </a:endParaRPr>
            </a:p>
          </p:txBody>
        </p:sp>
        <p:grpSp>
          <p:nvGrpSpPr>
            <p:cNvPr id="49" name="Group 48">
              <a:extLst>
                <a:ext uri="{FF2B5EF4-FFF2-40B4-BE49-F238E27FC236}">
                  <a16:creationId xmlns:a16="http://schemas.microsoft.com/office/drawing/2014/main" id="{FA3DB716-0918-EF67-FDE2-A18C2DF455E6}"/>
                </a:ext>
              </a:extLst>
            </p:cNvPr>
            <p:cNvGrpSpPr/>
            <p:nvPr/>
          </p:nvGrpSpPr>
          <p:grpSpPr>
            <a:xfrm>
              <a:off x="4763451" y="2614954"/>
              <a:ext cx="1862776" cy="496521"/>
              <a:chOff x="4763451" y="2614954"/>
              <a:chExt cx="1862776" cy="496521"/>
            </a:xfrm>
          </p:grpSpPr>
          <p:sp>
            <p:nvSpPr>
              <p:cNvPr id="20" name="TextBox 19">
                <a:extLst>
                  <a:ext uri="{FF2B5EF4-FFF2-40B4-BE49-F238E27FC236}">
                    <a16:creationId xmlns:a16="http://schemas.microsoft.com/office/drawing/2014/main" id="{C334C72A-55EA-FA4C-E42E-3E6D2A809DB9}"/>
                  </a:ext>
                </a:extLst>
              </p:cNvPr>
              <p:cNvSpPr txBox="1"/>
              <p:nvPr/>
            </p:nvSpPr>
            <p:spPr>
              <a:xfrm>
                <a:off x="5359402" y="2614954"/>
                <a:ext cx="1266825" cy="496521"/>
              </a:xfrm>
              <a:prstGeom prst="rect">
                <a:avLst/>
              </a:prstGeom>
              <a:noFill/>
            </p:spPr>
            <p:txBody>
              <a:bodyPr wrap="square" lIns="0" tIns="0" rIns="0" bIns="0">
                <a:noAutofit/>
              </a:bodyPr>
              <a:lstStyle/>
              <a:p>
                <a:pPr>
                  <a:lnSpc>
                    <a:spcPct val="110000"/>
                  </a:lnSpc>
                  <a:spcAft>
                    <a:spcPts val="450"/>
                  </a:spcAft>
                  <a:defRPr sz="2200">
                    <a:solidFill>
                      <a:srgbClr val="1E2228"/>
                    </a:solidFill>
                  </a:defRPr>
                </a:pPr>
                <a:r>
                  <a:rPr lang="en-US" sz="1400" b="1"/>
                  <a:t>Complexity</a:t>
                </a:r>
                <a:br>
                  <a:rPr lang="en-US" sz="1400" b="1"/>
                </a:br>
                <a:r>
                  <a:rPr lang="en-US" sz="1400" b="1"/>
                  <a:t>at scale</a:t>
                </a:r>
              </a:p>
            </p:txBody>
          </p:sp>
          <p:pic>
            <p:nvPicPr>
              <p:cNvPr id="27" name="Graphic 26">
                <a:extLst>
                  <a:ext uri="{FF2B5EF4-FFF2-40B4-BE49-F238E27FC236}">
                    <a16:creationId xmlns:a16="http://schemas.microsoft.com/office/drawing/2014/main" id="{9C62C814-88CB-9BB3-9F82-15E8017E87C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763451" y="2671726"/>
                <a:ext cx="396000" cy="392556"/>
              </a:xfrm>
              <a:prstGeom prst="rect">
                <a:avLst/>
              </a:prstGeom>
            </p:spPr>
          </p:pic>
        </p:grpSp>
      </p:grpSp>
      <p:grpSp>
        <p:nvGrpSpPr>
          <p:cNvPr id="53" name="Group 52">
            <a:extLst>
              <a:ext uri="{FF2B5EF4-FFF2-40B4-BE49-F238E27FC236}">
                <a16:creationId xmlns:a16="http://schemas.microsoft.com/office/drawing/2014/main" id="{C90A6272-AEA4-6119-B96D-DF4047D92D7D}"/>
              </a:ext>
            </a:extLst>
          </p:cNvPr>
          <p:cNvGrpSpPr/>
          <p:nvPr/>
        </p:nvGrpSpPr>
        <p:grpSpPr>
          <a:xfrm>
            <a:off x="6811831" y="2539051"/>
            <a:ext cx="1970223" cy="648325"/>
            <a:chOff x="6811831" y="2539051"/>
            <a:chExt cx="1970223" cy="648325"/>
          </a:xfrm>
        </p:grpSpPr>
        <p:grpSp>
          <p:nvGrpSpPr>
            <p:cNvPr id="50" name="Group 49">
              <a:extLst>
                <a:ext uri="{FF2B5EF4-FFF2-40B4-BE49-F238E27FC236}">
                  <a16:creationId xmlns:a16="http://schemas.microsoft.com/office/drawing/2014/main" id="{54A2C477-DB5C-5AB8-24E4-4535CAAE3624}"/>
                </a:ext>
              </a:extLst>
            </p:cNvPr>
            <p:cNvGrpSpPr/>
            <p:nvPr/>
          </p:nvGrpSpPr>
          <p:grpSpPr>
            <a:xfrm>
              <a:off x="6811831" y="2539051"/>
              <a:ext cx="1970223" cy="648325"/>
              <a:chOff x="6811831" y="2539051"/>
              <a:chExt cx="1970223" cy="648325"/>
            </a:xfrm>
          </p:grpSpPr>
          <p:sp>
            <p:nvSpPr>
              <p:cNvPr id="46" name="Oval 45">
                <a:extLst>
                  <a:ext uri="{FF2B5EF4-FFF2-40B4-BE49-F238E27FC236}">
                    <a16:creationId xmlns:a16="http://schemas.microsoft.com/office/drawing/2014/main" id="{36B6C1BD-A501-08CC-5CA4-25BB5BAC0351}"/>
                  </a:ext>
                </a:extLst>
              </p:cNvPr>
              <p:cNvSpPr>
                <a:spLocks noChangeAspect="1"/>
              </p:cNvSpPr>
              <p:nvPr/>
            </p:nvSpPr>
            <p:spPr>
              <a:xfrm>
                <a:off x="6811831" y="2539051"/>
                <a:ext cx="648325" cy="648325"/>
              </a:xfrm>
              <a:prstGeom prst="ellipse">
                <a:avLst/>
              </a:prstGeom>
              <a:blipFill>
                <a:blip r:embed="rId3" cstate="hqprint">
                  <a:alphaModFix amt="80000"/>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kumimoji="1" lang="en-US" sz="1600" dirty="0" err="1">
                  <a:solidFill>
                    <a:schemeClr val="tx1"/>
                  </a:solidFill>
                  <a:latin typeface="Fujitsu Infinity Pro Bold" pitchFamily="2" charset="0"/>
                </a:endParaRPr>
              </a:p>
            </p:txBody>
          </p:sp>
          <p:sp>
            <p:nvSpPr>
              <p:cNvPr id="21" name="TextBox 20">
                <a:extLst>
                  <a:ext uri="{FF2B5EF4-FFF2-40B4-BE49-F238E27FC236}">
                    <a16:creationId xmlns:a16="http://schemas.microsoft.com/office/drawing/2014/main" id="{BCEF91CF-6252-3F7B-3238-EE58B5FCFEA3}"/>
                  </a:ext>
                </a:extLst>
              </p:cNvPr>
              <p:cNvSpPr txBox="1"/>
              <p:nvPr/>
            </p:nvSpPr>
            <p:spPr>
              <a:xfrm>
                <a:off x="7515229" y="2614954"/>
                <a:ext cx="1266825" cy="496521"/>
              </a:xfrm>
              <a:prstGeom prst="rect">
                <a:avLst/>
              </a:prstGeom>
              <a:noFill/>
            </p:spPr>
            <p:txBody>
              <a:bodyPr wrap="square" lIns="0" tIns="0" rIns="0" bIns="0">
                <a:noAutofit/>
              </a:bodyPr>
              <a:lstStyle/>
              <a:p>
                <a:pPr>
                  <a:lnSpc>
                    <a:spcPct val="110000"/>
                  </a:lnSpc>
                  <a:spcAft>
                    <a:spcPts val="450"/>
                  </a:spcAft>
                  <a:defRPr sz="2200">
                    <a:solidFill>
                      <a:srgbClr val="1E2228"/>
                    </a:solidFill>
                  </a:defRPr>
                </a:pPr>
                <a:r>
                  <a:rPr lang="en-US" sz="1400" b="1"/>
                  <a:t>Risk</a:t>
                </a:r>
                <a:br>
                  <a:rPr lang="en-US" sz="1400" b="1"/>
                </a:br>
                <a:r>
                  <a:rPr lang="en-US" sz="1400" b="1"/>
                  <a:t>management</a:t>
                </a:r>
              </a:p>
            </p:txBody>
          </p:sp>
        </p:grpSp>
        <p:pic>
          <p:nvPicPr>
            <p:cNvPr id="29" name="Graphic 28">
              <a:extLst>
                <a:ext uri="{FF2B5EF4-FFF2-40B4-BE49-F238E27FC236}">
                  <a16:creationId xmlns:a16="http://schemas.microsoft.com/office/drawing/2014/main" id="{FCCF099B-835F-3A8F-4E97-012CBBF6C4C4}"/>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913366" y="2657658"/>
              <a:ext cx="445090" cy="405526"/>
            </a:xfrm>
            <a:prstGeom prst="rect">
              <a:avLst/>
            </a:prstGeom>
          </p:spPr>
        </p:pic>
      </p:grpSp>
      <p:cxnSp>
        <p:nvCxnSpPr>
          <p:cNvPr id="31" name="Straight Connector 30">
            <a:extLst>
              <a:ext uri="{FF2B5EF4-FFF2-40B4-BE49-F238E27FC236}">
                <a16:creationId xmlns:a16="http://schemas.microsoft.com/office/drawing/2014/main" id="{3616AD99-DFB7-DF1D-F053-BB3F412BD1E3}"/>
              </a:ext>
            </a:extLst>
          </p:cNvPr>
          <p:cNvCxnSpPr/>
          <p:nvPr/>
        </p:nvCxnSpPr>
        <p:spPr>
          <a:xfrm>
            <a:off x="475613" y="3291840"/>
            <a:ext cx="816292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FC32E9DB-E89E-4D2C-F059-6003C1BB0A39}"/>
              </a:ext>
            </a:extLst>
          </p:cNvPr>
          <p:cNvCxnSpPr>
            <a:cxnSpLocks/>
          </p:cNvCxnSpPr>
          <p:nvPr/>
        </p:nvCxnSpPr>
        <p:spPr>
          <a:xfrm>
            <a:off x="2400300" y="2614954"/>
            <a:ext cx="0" cy="1944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2212D91C-2688-7282-42A0-6BF87CFF41D4}"/>
              </a:ext>
            </a:extLst>
          </p:cNvPr>
          <p:cNvSpPr txBox="1"/>
          <p:nvPr/>
        </p:nvSpPr>
        <p:spPr>
          <a:xfrm>
            <a:off x="475613" y="3511886"/>
            <a:ext cx="1829437" cy="922954"/>
          </a:xfrm>
          <a:prstGeom prst="rect">
            <a:avLst/>
          </a:prstGeom>
          <a:noFill/>
        </p:spPr>
        <p:txBody>
          <a:bodyPr wrap="square" lIns="0" tIns="0" rIns="0" bIns="0">
            <a:noAutofit/>
          </a:bodyPr>
          <a:lstStyle/>
          <a:p>
            <a:pPr>
              <a:lnSpc>
                <a:spcPct val="110000"/>
              </a:lnSpc>
              <a:spcAft>
                <a:spcPts val="450"/>
              </a:spcAft>
              <a:defRPr sz="2200">
                <a:solidFill>
                  <a:srgbClr val="1E2228"/>
                </a:solidFill>
              </a:defRPr>
            </a:pPr>
            <a:r>
              <a:rPr lang="en-AU" sz="1300"/>
              <a:t>Runbooks vary widely; troubleshooting often depends on tribal knowledge</a:t>
            </a:r>
          </a:p>
        </p:txBody>
      </p:sp>
      <p:sp>
        <p:nvSpPr>
          <p:cNvPr id="35" name="TextBox 34">
            <a:extLst>
              <a:ext uri="{FF2B5EF4-FFF2-40B4-BE49-F238E27FC236}">
                <a16:creationId xmlns:a16="http://schemas.microsoft.com/office/drawing/2014/main" id="{2F093140-9B0B-773B-15ED-437A560588E4}"/>
              </a:ext>
            </a:extLst>
          </p:cNvPr>
          <p:cNvSpPr txBox="1"/>
          <p:nvPr/>
        </p:nvSpPr>
        <p:spPr>
          <a:xfrm>
            <a:off x="2609850" y="3511886"/>
            <a:ext cx="1829437" cy="922954"/>
          </a:xfrm>
          <a:prstGeom prst="rect">
            <a:avLst/>
          </a:prstGeom>
          <a:noFill/>
        </p:spPr>
        <p:txBody>
          <a:bodyPr wrap="square" lIns="0" tIns="0" rIns="0" bIns="0">
            <a:noAutofit/>
          </a:bodyPr>
          <a:lstStyle/>
          <a:p>
            <a:pPr>
              <a:lnSpc>
                <a:spcPct val="110000"/>
              </a:lnSpc>
              <a:spcAft>
                <a:spcPts val="450"/>
              </a:spcAft>
              <a:defRPr sz="2200">
                <a:solidFill>
                  <a:srgbClr val="1E2228"/>
                </a:solidFill>
              </a:defRPr>
            </a:pPr>
            <a:r>
              <a:rPr lang="en-AU" sz="1300"/>
              <a:t>Many great tools, but inconsistent formats and poor correlation across layers</a:t>
            </a:r>
          </a:p>
        </p:txBody>
      </p:sp>
      <p:cxnSp>
        <p:nvCxnSpPr>
          <p:cNvPr id="36" name="Straight Connector 35">
            <a:extLst>
              <a:ext uri="{FF2B5EF4-FFF2-40B4-BE49-F238E27FC236}">
                <a16:creationId xmlns:a16="http://schemas.microsoft.com/office/drawing/2014/main" id="{B79E909C-F3D8-6359-6289-06021B0CAE68}"/>
              </a:ext>
            </a:extLst>
          </p:cNvPr>
          <p:cNvCxnSpPr>
            <a:cxnSpLocks/>
          </p:cNvCxnSpPr>
          <p:nvPr/>
        </p:nvCxnSpPr>
        <p:spPr>
          <a:xfrm>
            <a:off x="4572000" y="2614954"/>
            <a:ext cx="0" cy="1944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97EFE466-B602-ADB3-1CC1-3F35634CD9BF}"/>
              </a:ext>
            </a:extLst>
          </p:cNvPr>
          <p:cNvSpPr txBox="1"/>
          <p:nvPr/>
        </p:nvSpPr>
        <p:spPr>
          <a:xfrm>
            <a:off x="4820601" y="3511886"/>
            <a:ext cx="1829437" cy="922954"/>
          </a:xfrm>
          <a:prstGeom prst="rect">
            <a:avLst/>
          </a:prstGeom>
          <a:noFill/>
        </p:spPr>
        <p:txBody>
          <a:bodyPr wrap="square" lIns="0" tIns="0" rIns="0" bIns="0">
            <a:noAutofit/>
          </a:bodyPr>
          <a:lstStyle/>
          <a:p>
            <a:pPr>
              <a:lnSpc>
                <a:spcPct val="110000"/>
              </a:lnSpc>
              <a:spcAft>
                <a:spcPts val="450"/>
              </a:spcAft>
              <a:defRPr sz="2200">
                <a:solidFill>
                  <a:srgbClr val="1E2228"/>
                </a:solidFill>
              </a:defRPr>
            </a:pPr>
            <a:r>
              <a:rPr lang="en-AU" sz="1300"/>
              <a:t>HA topologies, multi-region latency, storage behaviors, noisy neighbors</a:t>
            </a:r>
          </a:p>
        </p:txBody>
      </p:sp>
      <p:cxnSp>
        <p:nvCxnSpPr>
          <p:cNvPr id="38" name="Straight Connector 37">
            <a:extLst>
              <a:ext uri="{FF2B5EF4-FFF2-40B4-BE49-F238E27FC236}">
                <a16:creationId xmlns:a16="http://schemas.microsoft.com/office/drawing/2014/main" id="{0672FEB8-FDB0-0EEE-5B10-4794C61C9D4A}"/>
              </a:ext>
            </a:extLst>
          </p:cNvPr>
          <p:cNvCxnSpPr>
            <a:cxnSpLocks/>
          </p:cNvCxnSpPr>
          <p:nvPr/>
        </p:nvCxnSpPr>
        <p:spPr>
          <a:xfrm>
            <a:off x="6734175" y="2614954"/>
            <a:ext cx="0" cy="1944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1F072E4D-F409-E70F-3558-AD054D12B5A7}"/>
              </a:ext>
            </a:extLst>
          </p:cNvPr>
          <p:cNvSpPr txBox="1"/>
          <p:nvPr/>
        </p:nvSpPr>
        <p:spPr>
          <a:xfrm>
            <a:off x="6919911" y="3511886"/>
            <a:ext cx="1829437" cy="922954"/>
          </a:xfrm>
          <a:prstGeom prst="rect">
            <a:avLst/>
          </a:prstGeom>
          <a:noFill/>
        </p:spPr>
        <p:txBody>
          <a:bodyPr wrap="square" lIns="0" tIns="0" rIns="0" bIns="0">
            <a:noAutofit/>
          </a:bodyPr>
          <a:lstStyle/>
          <a:p>
            <a:pPr>
              <a:lnSpc>
                <a:spcPct val="110000"/>
              </a:lnSpc>
              <a:spcAft>
                <a:spcPts val="450"/>
              </a:spcAft>
              <a:defRPr sz="2200">
                <a:solidFill>
                  <a:srgbClr val="1E2228"/>
                </a:solidFill>
              </a:defRPr>
            </a:pPr>
            <a:r>
              <a:rPr lang="en-AU" sz="1300"/>
              <a:t>Upgrades, major-version planning, security patching, compliance evidence</a:t>
            </a:r>
          </a:p>
        </p:txBody>
      </p:sp>
    </p:spTree>
    <p:extLst>
      <p:ext uri="{BB962C8B-B14F-4D97-AF65-F5344CB8AC3E}">
        <p14:creationId xmlns:p14="http://schemas.microsoft.com/office/powerpoint/2010/main" val="144857151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40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750"/>
                                        <p:tgtEl>
                                          <p:spTgt spid="52"/>
                                        </p:tgtEl>
                                      </p:cBhvr>
                                    </p:animEffect>
                                  </p:childTnLst>
                                </p:cTn>
                              </p:par>
                              <p:par>
                                <p:cTn id="8" presetID="10" presetClass="entr" presetSubtype="0" fill="hold" nodeType="withEffect">
                                  <p:stCondLst>
                                    <p:cond delay="800"/>
                                  </p:stCondLst>
                                  <p:childTnLst>
                                    <p:set>
                                      <p:cBhvr>
                                        <p:cTn id="9" dur="1" fill="hold">
                                          <p:stCondLst>
                                            <p:cond delay="0"/>
                                          </p:stCondLst>
                                        </p:cTn>
                                        <p:tgtEl>
                                          <p:spTgt spid="51"/>
                                        </p:tgtEl>
                                        <p:attrNameLst>
                                          <p:attrName>style.visibility</p:attrName>
                                        </p:attrNameLst>
                                      </p:cBhvr>
                                      <p:to>
                                        <p:strVal val="visible"/>
                                      </p:to>
                                    </p:set>
                                    <p:animEffect transition="in" filter="fade">
                                      <p:cBhvr>
                                        <p:cTn id="10" dur="750"/>
                                        <p:tgtEl>
                                          <p:spTgt spid="51"/>
                                        </p:tgtEl>
                                      </p:cBhvr>
                                    </p:animEffect>
                                  </p:childTnLst>
                                </p:cTn>
                              </p:par>
                              <p:par>
                                <p:cTn id="11" presetID="10" presetClass="entr" presetSubtype="0" fill="hold" nodeType="withEffect">
                                  <p:stCondLst>
                                    <p:cond delay="1200"/>
                                  </p:stCondLst>
                                  <p:childTnLst>
                                    <p:set>
                                      <p:cBhvr>
                                        <p:cTn id="12" dur="1" fill="hold">
                                          <p:stCondLst>
                                            <p:cond delay="0"/>
                                          </p:stCondLst>
                                        </p:cTn>
                                        <p:tgtEl>
                                          <p:spTgt spid="53"/>
                                        </p:tgtEl>
                                        <p:attrNameLst>
                                          <p:attrName>style.visibility</p:attrName>
                                        </p:attrNameLst>
                                      </p:cBhvr>
                                      <p:to>
                                        <p:strVal val="visible"/>
                                      </p:to>
                                    </p:set>
                                    <p:animEffect transition="in" filter="fade">
                                      <p:cBhvr>
                                        <p:cTn id="13" dur="500"/>
                                        <p:tgtEl>
                                          <p:spTgt spid="53"/>
                                        </p:tgtEl>
                                      </p:cBhvr>
                                    </p:animEffect>
                                  </p:childTnLst>
                                </p:cTn>
                              </p:par>
                              <p:par>
                                <p:cTn id="14" presetID="22" presetClass="entr" presetSubtype="1" fill="hold" nodeType="withEffect">
                                  <p:stCondLst>
                                    <p:cond delay="300"/>
                                  </p:stCondLst>
                                  <p:childTnLst>
                                    <p:set>
                                      <p:cBhvr>
                                        <p:cTn id="15" dur="1" fill="hold">
                                          <p:stCondLst>
                                            <p:cond delay="0"/>
                                          </p:stCondLst>
                                        </p:cTn>
                                        <p:tgtEl>
                                          <p:spTgt spid="33"/>
                                        </p:tgtEl>
                                        <p:attrNameLst>
                                          <p:attrName>style.visibility</p:attrName>
                                        </p:attrNameLst>
                                      </p:cBhvr>
                                      <p:to>
                                        <p:strVal val="visible"/>
                                      </p:to>
                                    </p:set>
                                    <p:animEffect transition="in" filter="wipe(up)">
                                      <p:cBhvr>
                                        <p:cTn id="16" dur="750"/>
                                        <p:tgtEl>
                                          <p:spTgt spid="33"/>
                                        </p:tgtEl>
                                      </p:cBhvr>
                                    </p:animEffect>
                                  </p:childTnLst>
                                </p:cTn>
                              </p:par>
                              <p:par>
                                <p:cTn id="17" presetID="22" presetClass="entr" presetSubtype="1" fill="hold" nodeType="withEffect">
                                  <p:stCondLst>
                                    <p:cond delay="700"/>
                                  </p:stCondLst>
                                  <p:childTnLst>
                                    <p:set>
                                      <p:cBhvr>
                                        <p:cTn id="18" dur="1" fill="hold">
                                          <p:stCondLst>
                                            <p:cond delay="0"/>
                                          </p:stCondLst>
                                        </p:cTn>
                                        <p:tgtEl>
                                          <p:spTgt spid="36"/>
                                        </p:tgtEl>
                                        <p:attrNameLst>
                                          <p:attrName>style.visibility</p:attrName>
                                        </p:attrNameLst>
                                      </p:cBhvr>
                                      <p:to>
                                        <p:strVal val="visible"/>
                                      </p:to>
                                    </p:set>
                                    <p:animEffect transition="in" filter="wipe(up)">
                                      <p:cBhvr>
                                        <p:cTn id="19" dur="750"/>
                                        <p:tgtEl>
                                          <p:spTgt spid="36"/>
                                        </p:tgtEl>
                                      </p:cBhvr>
                                    </p:animEffect>
                                  </p:childTnLst>
                                </p:cTn>
                              </p:par>
                              <p:par>
                                <p:cTn id="20" presetID="22" presetClass="entr" presetSubtype="1" fill="hold" nodeType="withEffect">
                                  <p:stCondLst>
                                    <p:cond delay="1100"/>
                                  </p:stCondLst>
                                  <p:childTnLst>
                                    <p:set>
                                      <p:cBhvr>
                                        <p:cTn id="21" dur="1" fill="hold">
                                          <p:stCondLst>
                                            <p:cond delay="0"/>
                                          </p:stCondLst>
                                        </p:cTn>
                                        <p:tgtEl>
                                          <p:spTgt spid="38"/>
                                        </p:tgtEl>
                                        <p:attrNameLst>
                                          <p:attrName>style.visibility</p:attrName>
                                        </p:attrNameLst>
                                      </p:cBhvr>
                                      <p:to>
                                        <p:strVal val="visible"/>
                                      </p:to>
                                    </p:set>
                                    <p:animEffect transition="in" filter="wipe(up)">
                                      <p:cBhvr>
                                        <p:cTn id="22" dur="750"/>
                                        <p:tgtEl>
                                          <p:spTgt spid="38"/>
                                        </p:tgtEl>
                                      </p:cBhvr>
                                    </p:animEffect>
                                  </p:childTnLst>
                                </p:cTn>
                              </p:par>
                              <p:par>
                                <p:cTn id="23" presetID="22" presetClass="entr" presetSubtype="8" fill="hold" nodeType="withEffect">
                                  <p:stCondLst>
                                    <p:cond delay="0"/>
                                  </p:stCondLst>
                                  <p:childTnLst>
                                    <p:set>
                                      <p:cBhvr>
                                        <p:cTn id="24" dur="1" fill="hold">
                                          <p:stCondLst>
                                            <p:cond delay="0"/>
                                          </p:stCondLst>
                                        </p:cTn>
                                        <p:tgtEl>
                                          <p:spTgt spid="31"/>
                                        </p:tgtEl>
                                        <p:attrNameLst>
                                          <p:attrName>style.visibility</p:attrName>
                                        </p:attrNameLst>
                                      </p:cBhvr>
                                      <p:to>
                                        <p:strVal val="visible"/>
                                      </p:to>
                                    </p:set>
                                    <p:animEffect transition="in" filter="wipe(left)">
                                      <p:cBhvr>
                                        <p:cTn id="25" dur="1500"/>
                                        <p:tgtEl>
                                          <p:spTgt spid="31"/>
                                        </p:tgtEl>
                                      </p:cBhvr>
                                    </p:animEffect>
                                  </p:childTnLst>
                                </p:cTn>
                              </p:par>
                              <p:par>
                                <p:cTn id="26" presetID="10" presetClass="entr" presetSubtype="0" fill="hold" grpId="0" nodeType="withEffect">
                                  <p:stCondLst>
                                    <p:cond delay="600"/>
                                  </p:stCondLst>
                                  <p:childTnLst>
                                    <p:set>
                                      <p:cBhvr>
                                        <p:cTn id="27" dur="1" fill="hold">
                                          <p:stCondLst>
                                            <p:cond delay="0"/>
                                          </p:stCondLst>
                                        </p:cTn>
                                        <p:tgtEl>
                                          <p:spTgt spid="34"/>
                                        </p:tgtEl>
                                        <p:attrNameLst>
                                          <p:attrName>style.visibility</p:attrName>
                                        </p:attrNameLst>
                                      </p:cBhvr>
                                      <p:to>
                                        <p:strVal val="visible"/>
                                      </p:to>
                                    </p:set>
                                    <p:animEffect transition="in" filter="fade">
                                      <p:cBhvr>
                                        <p:cTn id="28" dur="750"/>
                                        <p:tgtEl>
                                          <p:spTgt spid="34"/>
                                        </p:tgtEl>
                                      </p:cBhvr>
                                    </p:animEffect>
                                  </p:childTnLst>
                                </p:cTn>
                              </p:par>
                              <p:par>
                                <p:cTn id="29" presetID="10" presetClass="entr" presetSubtype="0" fill="hold" grpId="0" nodeType="withEffect">
                                  <p:stCondLst>
                                    <p:cond delay="1000"/>
                                  </p:stCondLst>
                                  <p:childTnLst>
                                    <p:set>
                                      <p:cBhvr>
                                        <p:cTn id="30" dur="1" fill="hold">
                                          <p:stCondLst>
                                            <p:cond delay="0"/>
                                          </p:stCondLst>
                                        </p:cTn>
                                        <p:tgtEl>
                                          <p:spTgt spid="35"/>
                                        </p:tgtEl>
                                        <p:attrNameLst>
                                          <p:attrName>style.visibility</p:attrName>
                                        </p:attrNameLst>
                                      </p:cBhvr>
                                      <p:to>
                                        <p:strVal val="visible"/>
                                      </p:to>
                                    </p:set>
                                    <p:animEffect transition="in" filter="fade">
                                      <p:cBhvr>
                                        <p:cTn id="31" dur="750"/>
                                        <p:tgtEl>
                                          <p:spTgt spid="35"/>
                                        </p:tgtEl>
                                      </p:cBhvr>
                                    </p:animEffect>
                                  </p:childTnLst>
                                </p:cTn>
                              </p:par>
                              <p:par>
                                <p:cTn id="32" presetID="10" presetClass="entr" presetSubtype="0" fill="hold" grpId="0" nodeType="withEffect">
                                  <p:stCondLst>
                                    <p:cond delay="1400"/>
                                  </p:stCondLst>
                                  <p:childTnLst>
                                    <p:set>
                                      <p:cBhvr>
                                        <p:cTn id="33" dur="1" fill="hold">
                                          <p:stCondLst>
                                            <p:cond delay="0"/>
                                          </p:stCondLst>
                                        </p:cTn>
                                        <p:tgtEl>
                                          <p:spTgt spid="37"/>
                                        </p:tgtEl>
                                        <p:attrNameLst>
                                          <p:attrName>style.visibility</p:attrName>
                                        </p:attrNameLst>
                                      </p:cBhvr>
                                      <p:to>
                                        <p:strVal val="visible"/>
                                      </p:to>
                                    </p:set>
                                    <p:animEffect transition="in" filter="fade">
                                      <p:cBhvr>
                                        <p:cTn id="34" dur="750"/>
                                        <p:tgtEl>
                                          <p:spTgt spid="37"/>
                                        </p:tgtEl>
                                      </p:cBhvr>
                                    </p:animEffect>
                                  </p:childTnLst>
                                </p:cTn>
                              </p:par>
                              <p:par>
                                <p:cTn id="35" presetID="10" presetClass="entr" presetSubtype="0" fill="hold" grpId="0" nodeType="withEffect">
                                  <p:stCondLst>
                                    <p:cond delay="1800"/>
                                  </p:stCondLst>
                                  <p:childTnLst>
                                    <p:set>
                                      <p:cBhvr>
                                        <p:cTn id="36" dur="1" fill="hold">
                                          <p:stCondLst>
                                            <p:cond delay="0"/>
                                          </p:stCondLst>
                                        </p:cTn>
                                        <p:tgtEl>
                                          <p:spTgt spid="39"/>
                                        </p:tgtEl>
                                        <p:attrNameLst>
                                          <p:attrName>style.visibility</p:attrName>
                                        </p:attrNameLst>
                                      </p:cBhvr>
                                      <p:to>
                                        <p:strVal val="visible"/>
                                      </p:to>
                                    </p:set>
                                    <p:animEffect transition="in" filter="fade">
                                      <p:cBhvr>
                                        <p:cTn id="37" dur="750"/>
                                        <p:tgtEl>
                                          <p:spTgt spid="39"/>
                                        </p:tgtEl>
                                      </p:cBhvr>
                                    </p:animEffect>
                                  </p:childTnLst>
                                </p:cTn>
                              </p:par>
                              <p:par>
                                <p:cTn id="38" presetID="10" presetClass="entr" presetSubtype="0" fill="hold" nodeType="withEffect">
                                  <p:stCondLst>
                                    <p:cond delay="0"/>
                                  </p:stCondLst>
                                  <p:childTnLst>
                                    <p:set>
                                      <p:cBhvr>
                                        <p:cTn id="39" dur="1" fill="hold">
                                          <p:stCondLst>
                                            <p:cond delay="0"/>
                                          </p:stCondLst>
                                        </p:cTn>
                                        <p:tgtEl>
                                          <p:spTgt spid="54"/>
                                        </p:tgtEl>
                                        <p:attrNameLst>
                                          <p:attrName>style.visibility</p:attrName>
                                        </p:attrNameLst>
                                      </p:cBhvr>
                                      <p:to>
                                        <p:strVal val="visible"/>
                                      </p:to>
                                    </p:set>
                                    <p:animEffect transition="in" filter="fade">
                                      <p:cBhvr>
                                        <p:cTn id="40" dur="75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p:bldP spid="37" grpId="0"/>
      <p:bldP spid="3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C23395-9F74-47FB-A433-BA614813675D}"/>
            </a:ext>
          </a:extLst>
        </p:cNvPr>
        <p:cNvGrpSpPr/>
        <p:nvPr/>
      </p:nvGrpSpPr>
      <p:grpSpPr>
        <a:xfrm>
          <a:off x="0" y="0"/>
          <a:ext cx="0" cy="0"/>
          <a:chOff x="0" y="0"/>
          <a:chExt cx="0" cy="0"/>
        </a:xfrm>
      </p:grpSpPr>
      <p:pic>
        <p:nvPicPr>
          <p:cNvPr id="9" name="Graphic 8">
            <a:extLst>
              <a:ext uri="{FF2B5EF4-FFF2-40B4-BE49-F238E27FC236}">
                <a16:creationId xmlns:a16="http://schemas.microsoft.com/office/drawing/2014/main" id="{5F73DB63-B8D5-2E02-6532-812E7F734C20}"/>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485185" y="3541076"/>
            <a:ext cx="1400870" cy="1143108"/>
          </a:xfrm>
          <a:prstGeom prst="rect">
            <a:avLst/>
          </a:prstGeom>
        </p:spPr>
      </p:pic>
      <p:sp>
        <p:nvSpPr>
          <p:cNvPr id="11" name="Title 1">
            <a:extLst>
              <a:ext uri="{FF2B5EF4-FFF2-40B4-BE49-F238E27FC236}">
                <a16:creationId xmlns:a16="http://schemas.microsoft.com/office/drawing/2014/main" id="{B8D90177-7FE8-8398-8FC4-C080C893B2D3}"/>
              </a:ext>
            </a:extLst>
          </p:cNvPr>
          <p:cNvSpPr>
            <a:spLocks noGrp="1"/>
          </p:cNvSpPr>
          <p:nvPr>
            <p:ph type="ctrTitle"/>
          </p:nvPr>
        </p:nvSpPr>
        <p:spPr>
          <a:xfrm>
            <a:off x="270000" y="468000"/>
            <a:ext cx="3721436" cy="1046440"/>
          </a:xfrm>
        </p:spPr>
        <p:txBody>
          <a:bodyPr anchor="t" anchorCtr="0">
            <a:noAutofit/>
          </a:bodyPr>
          <a:lstStyle/>
          <a:p>
            <a:pPr>
              <a:lnSpc>
                <a:spcPct val="130000"/>
              </a:lnSpc>
            </a:pPr>
            <a:r>
              <a:rPr lang="en-US"/>
              <a:t>Behind</a:t>
            </a:r>
            <a:br>
              <a:rPr lang="en-US"/>
            </a:br>
            <a:r>
              <a:rPr lang="en-US"/>
              <a:t>the code</a:t>
            </a:r>
          </a:p>
        </p:txBody>
      </p:sp>
    </p:spTree>
    <p:extLst>
      <p:ext uri="{BB962C8B-B14F-4D97-AF65-F5344CB8AC3E}">
        <p14:creationId xmlns:p14="http://schemas.microsoft.com/office/powerpoint/2010/main" val="262615458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25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100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9B2163B-C7A4-9191-3E42-CEC2E78B7610}"/>
              </a:ext>
            </a:extLst>
          </p:cNvPr>
          <p:cNvSpPr>
            <a:spLocks noGrp="1"/>
          </p:cNvSpPr>
          <p:nvPr>
            <p:ph type="title"/>
          </p:nvPr>
        </p:nvSpPr>
        <p:spPr>
          <a:xfrm>
            <a:off x="277200" y="151256"/>
            <a:ext cx="8077880" cy="861774"/>
          </a:xfrm>
        </p:spPr>
        <p:txBody>
          <a:bodyPr/>
          <a:lstStyle/>
          <a:p>
            <a:r>
              <a:rPr lang="en-AU"/>
              <a:t>Behind the code: </a:t>
            </a:r>
            <a:br>
              <a:rPr lang="en-AU"/>
            </a:br>
            <a:r>
              <a:rPr lang="en-AU"/>
              <a:t>Roles that keep Postgres healthy</a:t>
            </a:r>
            <a:endParaRPr lang="en-US"/>
          </a:p>
        </p:txBody>
      </p:sp>
      <p:grpSp>
        <p:nvGrpSpPr>
          <p:cNvPr id="36" name="Group 35">
            <a:extLst>
              <a:ext uri="{FF2B5EF4-FFF2-40B4-BE49-F238E27FC236}">
                <a16:creationId xmlns:a16="http://schemas.microsoft.com/office/drawing/2014/main" id="{858EE367-CD68-2A00-2D35-0B66DE214CD1}"/>
              </a:ext>
            </a:extLst>
          </p:cNvPr>
          <p:cNvGrpSpPr/>
          <p:nvPr/>
        </p:nvGrpSpPr>
        <p:grpSpPr>
          <a:xfrm>
            <a:off x="277200" y="1440181"/>
            <a:ext cx="2016000" cy="3276000"/>
            <a:chOff x="277200" y="1440181"/>
            <a:chExt cx="2016000" cy="3276000"/>
          </a:xfrm>
        </p:grpSpPr>
        <p:sp>
          <p:nvSpPr>
            <p:cNvPr id="14" name="TextBox 13">
              <a:extLst>
                <a:ext uri="{FF2B5EF4-FFF2-40B4-BE49-F238E27FC236}">
                  <a16:creationId xmlns:a16="http://schemas.microsoft.com/office/drawing/2014/main" id="{94706B69-1F84-1B0F-D49E-826C49C01AF2}"/>
                </a:ext>
              </a:extLst>
            </p:cNvPr>
            <p:cNvSpPr txBox="1"/>
            <p:nvPr/>
          </p:nvSpPr>
          <p:spPr>
            <a:xfrm>
              <a:off x="277200" y="1440181"/>
              <a:ext cx="2016000" cy="3276000"/>
            </a:xfrm>
            <a:prstGeom prst="rect">
              <a:avLst/>
            </a:prstGeom>
            <a:solidFill>
              <a:schemeClr val="bg1"/>
            </a:solidFill>
            <a:effectLst>
              <a:outerShdw blurRad="190500" dist="38100" dir="2700000" sx="104000" sy="104000" algn="tl" rotWithShape="0">
                <a:prstClr val="black">
                  <a:alpha val="28000"/>
                </a:prstClr>
              </a:outerShdw>
            </a:effectLst>
          </p:spPr>
          <p:txBody>
            <a:bodyPr wrap="square" lIns="0" tIns="0" rIns="0" bIns="0" rtlCol="0">
              <a:noAutofit/>
            </a:bodyPr>
            <a:lstStyle/>
            <a:p>
              <a:endParaRPr lang="en-US"/>
            </a:p>
          </p:txBody>
        </p:sp>
        <p:sp>
          <p:nvSpPr>
            <p:cNvPr id="10" name="TextBox 9">
              <a:extLst>
                <a:ext uri="{FF2B5EF4-FFF2-40B4-BE49-F238E27FC236}">
                  <a16:creationId xmlns:a16="http://schemas.microsoft.com/office/drawing/2014/main" id="{0352B3D2-DEBD-CA41-22F6-AF47C92CA30A}"/>
                </a:ext>
              </a:extLst>
            </p:cNvPr>
            <p:cNvSpPr txBox="1"/>
            <p:nvPr/>
          </p:nvSpPr>
          <p:spPr>
            <a:xfrm>
              <a:off x="372671" y="2983230"/>
              <a:ext cx="1825058" cy="1171575"/>
            </a:xfrm>
            <a:prstGeom prst="rect">
              <a:avLst/>
            </a:prstGeom>
            <a:noFill/>
            <a:effectLst/>
          </p:spPr>
          <p:txBody>
            <a:bodyPr wrap="square" lIns="0" tIns="0" rIns="0" bIns="0" rtlCol="0">
              <a:noAutofit/>
            </a:bodyPr>
            <a:lstStyle/>
            <a:p>
              <a:pPr>
                <a:spcAft>
                  <a:spcPts val="300"/>
                </a:spcAft>
              </a:pPr>
              <a:r>
                <a:rPr lang="en-US" sz="1600" b="1"/>
                <a:t>Committers</a:t>
              </a:r>
              <a:br>
                <a:rPr lang="en-US" sz="1600" b="1"/>
              </a:br>
              <a:endParaRPr lang="en-US" sz="1600" b="1"/>
            </a:p>
            <a:p>
              <a:pPr marL="180975" lvl="0" indent="-180975">
                <a:buSzPct val="120000"/>
                <a:buFont typeface="Arial" panose="020B0604020202020204" pitchFamily="34" charset="0"/>
                <a:buChar char="●"/>
                <a:defRPr sz="1600"/>
              </a:pPr>
              <a:r>
                <a:rPr lang="en-AU" sz="1200"/>
                <a:t>Apply patches and steward quality</a:t>
              </a:r>
            </a:p>
            <a:p>
              <a:pPr marL="180975" lvl="0" indent="-180975">
                <a:buSzPct val="120000"/>
                <a:buFont typeface="Arial" panose="020B0604020202020204" pitchFamily="34" charset="0"/>
                <a:buChar char="●"/>
                <a:defRPr sz="1600"/>
              </a:pPr>
              <a:r>
                <a:rPr lang="en-AU" sz="1200"/>
                <a:t>Maintain project standards</a:t>
              </a:r>
            </a:p>
            <a:p>
              <a:pPr marL="180975" lvl="0" indent="-180975">
                <a:buSzPct val="120000"/>
                <a:buFont typeface="Arial" panose="020B0604020202020204" pitchFamily="34" charset="0"/>
                <a:buChar char="●"/>
                <a:defRPr sz="1600"/>
              </a:pPr>
              <a:r>
                <a:rPr lang="en-AU" sz="1200"/>
                <a:t>Guide release readiness</a:t>
              </a:r>
            </a:p>
            <a:p>
              <a:endParaRPr lang="en-US"/>
            </a:p>
          </p:txBody>
        </p:sp>
        <p:pic>
          <p:nvPicPr>
            <p:cNvPr id="19" name="Picture 18">
              <a:extLst>
                <a:ext uri="{FF2B5EF4-FFF2-40B4-BE49-F238E27FC236}">
                  <a16:creationId xmlns:a16="http://schemas.microsoft.com/office/drawing/2014/main" id="{9E28A479-1479-CC69-B86C-C940FF8C21C3}"/>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277200" y="1511049"/>
              <a:ext cx="2016000" cy="1344164"/>
            </a:xfrm>
            <a:prstGeom prst="rect">
              <a:avLst/>
            </a:prstGeom>
          </p:spPr>
        </p:pic>
        <p:sp>
          <p:nvSpPr>
            <p:cNvPr id="20" name="Rectangle 19">
              <a:extLst>
                <a:ext uri="{FF2B5EF4-FFF2-40B4-BE49-F238E27FC236}">
                  <a16:creationId xmlns:a16="http://schemas.microsoft.com/office/drawing/2014/main" id="{13055CD9-EFB7-03C4-C54F-2C8F90D48A38}"/>
                </a:ext>
              </a:extLst>
            </p:cNvPr>
            <p:cNvSpPr/>
            <p:nvPr/>
          </p:nvSpPr>
          <p:spPr>
            <a:xfrm>
              <a:off x="277200" y="1440181"/>
              <a:ext cx="2016000" cy="90000"/>
            </a:xfrm>
            <a:prstGeom prst="rect">
              <a:avLst/>
            </a:prstGeom>
            <a:gradFill>
              <a:gsLst>
                <a:gs pos="50000">
                  <a:srgbClr val="FF8000"/>
                </a:gs>
                <a:gs pos="100000">
                  <a:srgbClr val="FFE7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7" name="Group 36">
            <a:extLst>
              <a:ext uri="{FF2B5EF4-FFF2-40B4-BE49-F238E27FC236}">
                <a16:creationId xmlns:a16="http://schemas.microsoft.com/office/drawing/2014/main" id="{C6D269B6-55CF-F934-4D10-B4B90E93E1F0}"/>
              </a:ext>
            </a:extLst>
          </p:cNvPr>
          <p:cNvGrpSpPr/>
          <p:nvPr/>
        </p:nvGrpSpPr>
        <p:grpSpPr>
          <a:xfrm>
            <a:off x="2486675" y="1440181"/>
            <a:ext cx="2016000" cy="3276000"/>
            <a:chOff x="2486675" y="1440181"/>
            <a:chExt cx="2016000" cy="3276000"/>
          </a:xfrm>
        </p:grpSpPr>
        <p:sp>
          <p:nvSpPr>
            <p:cNvPr id="15" name="TextBox 14">
              <a:extLst>
                <a:ext uri="{FF2B5EF4-FFF2-40B4-BE49-F238E27FC236}">
                  <a16:creationId xmlns:a16="http://schemas.microsoft.com/office/drawing/2014/main" id="{E7C411BB-1AE5-C8E9-7B62-6F6F6DCA908D}"/>
                </a:ext>
              </a:extLst>
            </p:cNvPr>
            <p:cNvSpPr txBox="1"/>
            <p:nvPr/>
          </p:nvSpPr>
          <p:spPr>
            <a:xfrm>
              <a:off x="2486675" y="1440181"/>
              <a:ext cx="2016000" cy="3276000"/>
            </a:xfrm>
            <a:prstGeom prst="rect">
              <a:avLst/>
            </a:prstGeom>
            <a:solidFill>
              <a:schemeClr val="bg1"/>
            </a:solidFill>
            <a:effectLst>
              <a:outerShdw blurRad="190500" dist="38100" dir="2700000" sx="104000" sy="104000" algn="tl" rotWithShape="0">
                <a:prstClr val="black">
                  <a:alpha val="28000"/>
                </a:prstClr>
              </a:outerShdw>
            </a:effectLst>
          </p:spPr>
          <p:txBody>
            <a:bodyPr wrap="square" lIns="0" tIns="0" rIns="0" bIns="0" rtlCol="0">
              <a:noAutofit/>
            </a:bodyPr>
            <a:lstStyle/>
            <a:p>
              <a:pPr>
                <a:spcAft>
                  <a:spcPts val="1200"/>
                </a:spcAft>
              </a:pPr>
              <a:endParaRPr lang="en-AU" sz="1200"/>
            </a:p>
          </p:txBody>
        </p:sp>
        <p:sp>
          <p:nvSpPr>
            <p:cNvPr id="11" name="TextBox 10">
              <a:extLst>
                <a:ext uri="{FF2B5EF4-FFF2-40B4-BE49-F238E27FC236}">
                  <a16:creationId xmlns:a16="http://schemas.microsoft.com/office/drawing/2014/main" id="{13292841-1324-B0A3-7F3B-D4B5EDEFEAD0}"/>
                </a:ext>
              </a:extLst>
            </p:cNvPr>
            <p:cNvSpPr txBox="1"/>
            <p:nvPr/>
          </p:nvSpPr>
          <p:spPr>
            <a:xfrm>
              <a:off x="2582146" y="2983230"/>
              <a:ext cx="1825058" cy="1171575"/>
            </a:xfrm>
            <a:prstGeom prst="rect">
              <a:avLst/>
            </a:prstGeom>
            <a:noFill/>
            <a:effectLst/>
          </p:spPr>
          <p:txBody>
            <a:bodyPr wrap="square" lIns="0" tIns="0" rIns="0" bIns="0" rtlCol="0">
              <a:noAutofit/>
            </a:bodyPr>
            <a:lstStyle/>
            <a:p>
              <a:pPr>
                <a:spcAft>
                  <a:spcPts val="300"/>
                </a:spcAft>
              </a:pPr>
              <a:r>
                <a:rPr lang="en-US" sz="1600" b="1"/>
                <a:t>Contributors</a:t>
              </a:r>
              <a:br>
                <a:rPr lang="en-US" sz="1600" b="1"/>
              </a:br>
              <a:endParaRPr lang="en-US" sz="1600" b="1"/>
            </a:p>
            <a:p>
              <a:pPr marL="180975" lvl="0" indent="-180975">
                <a:buSzPct val="120000"/>
                <a:buFont typeface="Arial" panose="020B0604020202020204" pitchFamily="34" charset="0"/>
                <a:buChar char="●"/>
                <a:defRPr sz="1600"/>
              </a:pPr>
              <a:r>
                <a:rPr lang="en-AU" sz="1200"/>
                <a:t>Submit patches, docs, and tests</a:t>
              </a:r>
            </a:p>
            <a:p>
              <a:pPr marL="180975" lvl="0" indent="-180975">
                <a:buSzPct val="120000"/>
                <a:buFont typeface="Arial" panose="020B0604020202020204" pitchFamily="34" charset="0"/>
                <a:buChar char="●"/>
                <a:defRPr sz="1600"/>
              </a:pPr>
              <a:r>
                <a:rPr lang="en-AU" sz="1200"/>
                <a:t>Improve translations and tooling</a:t>
              </a:r>
            </a:p>
            <a:p>
              <a:pPr marL="180975" lvl="0" indent="-180975">
                <a:buSzPct val="120000"/>
                <a:buFont typeface="Arial" panose="020B0604020202020204" pitchFamily="34" charset="0"/>
                <a:buChar char="●"/>
                <a:defRPr sz="1600"/>
              </a:pPr>
              <a:r>
                <a:rPr lang="en-AU" sz="1200"/>
                <a:t>Triage issues and reproduce bugs</a:t>
              </a:r>
            </a:p>
          </p:txBody>
        </p:sp>
        <p:pic>
          <p:nvPicPr>
            <p:cNvPr id="22" name="Picture 21">
              <a:extLst>
                <a:ext uri="{FF2B5EF4-FFF2-40B4-BE49-F238E27FC236}">
                  <a16:creationId xmlns:a16="http://schemas.microsoft.com/office/drawing/2014/main" id="{619569A1-A351-FB29-FB02-400EB85947FE}"/>
                </a:ext>
              </a:extLst>
            </p:cNvPr>
            <p:cNvPicPr>
              <a:picLocks noChangeAspect="1"/>
            </p:cNvPicPr>
            <p:nvPr/>
          </p:nvPicPr>
          <p:blipFill>
            <a:blip r:embed="rId4" cstate="hqprint">
              <a:extLst>
                <a:ext uri="{28A0092B-C50C-407E-A947-70E740481C1C}">
                  <a14:useLocalDpi xmlns:a14="http://schemas.microsoft.com/office/drawing/2010/main"/>
                </a:ext>
              </a:extLst>
            </a:blip>
            <a:srcRect b="-12"/>
            <a:stretch>
              <a:fillRect/>
            </a:stretch>
          </p:blipFill>
          <p:spPr>
            <a:xfrm>
              <a:off x="2486675" y="1511049"/>
              <a:ext cx="2016000" cy="1344164"/>
            </a:xfrm>
            <a:prstGeom prst="rect">
              <a:avLst/>
            </a:prstGeom>
          </p:spPr>
        </p:pic>
        <p:sp>
          <p:nvSpPr>
            <p:cNvPr id="23" name="Rectangle 22">
              <a:extLst>
                <a:ext uri="{FF2B5EF4-FFF2-40B4-BE49-F238E27FC236}">
                  <a16:creationId xmlns:a16="http://schemas.microsoft.com/office/drawing/2014/main" id="{6F4C21EB-C785-EEB4-93B6-B496316F12A2}"/>
                </a:ext>
              </a:extLst>
            </p:cNvPr>
            <p:cNvSpPr/>
            <p:nvPr/>
          </p:nvSpPr>
          <p:spPr>
            <a:xfrm>
              <a:off x="2486675" y="1440181"/>
              <a:ext cx="2016000" cy="90000"/>
            </a:xfrm>
            <a:prstGeom prst="rect">
              <a:avLst/>
            </a:prstGeom>
            <a:gradFill>
              <a:gsLst>
                <a:gs pos="50000">
                  <a:srgbClr val="FF8000"/>
                </a:gs>
                <a:gs pos="100000">
                  <a:srgbClr val="FFE7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8" name="Group 37">
            <a:extLst>
              <a:ext uri="{FF2B5EF4-FFF2-40B4-BE49-F238E27FC236}">
                <a16:creationId xmlns:a16="http://schemas.microsoft.com/office/drawing/2014/main" id="{738A461C-F965-397B-0FEF-304DEAA7319A}"/>
              </a:ext>
            </a:extLst>
          </p:cNvPr>
          <p:cNvGrpSpPr/>
          <p:nvPr/>
        </p:nvGrpSpPr>
        <p:grpSpPr>
          <a:xfrm>
            <a:off x="4696150" y="1440181"/>
            <a:ext cx="2016000" cy="3276000"/>
            <a:chOff x="4696150" y="1440181"/>
            <a:chExt cx="2016000" cy="3276000"/>
          </a:xfrm>
        </p:grpSpPr>
        <p:sp>
          <p:nvSpPr>
            <p:cNvPr id="16" name="TextBox 15">
              <a:extLst>
                <a:ext uri="{FF2B5EF4-FFF2-40B4-BE49-F238E27FC236}">
                  <a16:creationId xmlns:a16="http://schemas.microsoft.com/office/drawing/2014/main" id="{CEBE862E-1ECD-BD16-A22F-3B0E68B9BEA3}"/>
                </a:ext>
              </a:extLst>
            </p:cNvPr>
            <p:cNvSpPr txBox="1"/>
            <p:nvPr/>
          </p:nvSpPr>
          <p:spPr>
            <a:xfrm>
              <a:off x="4696150" y="1440181"/>
              <a:ext cx="2016000" cy="3276000"/>
            </a:xfrm>
            <a:prstGeom prst="rect">
              <a:avLst/>
            </a:prstGeom>
            <a:solidFill>
              <a:schemeClr val="bg1"/>
            </a:solidFill>
            <a:effectLst>
              <a:outerShdw blurRad="190500" dist="38100" dir="2700000" sx="104000" sy="104000" algn="tl" rotWithShape="0">
                <a:prstClr val="black">
                  <a:alpha val="28000"/>
                </a:prstClr>
              </a:outerShdw>
            </a:effectLst>
          </p:spPr>
          <p:txBody>
            <a:bodyPr wrap="square" lIns="0" tIns="0" rIns="0" bIns="0" rtlCol="0">
              <a:noAutofit/>
            </a:bodyPr>
            <a:lstStyle/>
            <a:p>
              <a:pPr>
                <a:spcAft>
                  <a:spcPts val="1200"/>
                </a:spcAft>
              </a:pPr>
              <a:endParaRPr lang="en-AU" sz="1200"/>
            </a:p>
          </p:txBody>
        </p:sp>
        <p:sp>
          <p:nvSpPr>
            <p:cNvPr id="12" name="TextBox 11">
              <a:extLst>
                <a:ext uri="{FF2B5EF4-FFF2-40B4-BE49-F238E27FC236}">
                  <a16:creationId xmlns:a16="http://schemas.microsoft.com/office/drawing/2014/main" id="{51827506-80C4-EDAC-D071-B2B76B28342D}"/>
                </a:ext>
              </a:extLst>
            </p:cNvPr>
            <p:cNvSpPr txBox="1"/>
            <p:nvPr/>
          </p:nvSpPr>
          <p:spPr>
            <a:xfrm>
              <a:off x="4791621" y="2983230"/>
              <a:ext cx="1825058" cy="1171575"/>
            </a:xfrm>
            <a:prstGeom prst="rect">
              <a:avLst/>
            </a:prstGeom>
            <a:noFill/>
            <a:effectLst/>
          </p:spPr>
          <p:txBody>
            <a:bodyPr wrap="square" lIns="0" tIns="0" rIns="0" bIns="0" rtlCol="0">
              <a:noAutofit/>
            </a:bodyPr>
            <a:lstStyle/>
            <a:p>
              <a:pPr>
                <a:spcAft>
                  <a:spcPts val="300"/>
                </a:spcAft>
              </a:pPr>
              <a:r>
                <a:rPr lang="en-US" sz="1600" b="1"/>
                <a:t>Reviewers</a:t>
              </a:r>
              <a:br>
                <a:rPr lang="en-US" sz="1600" b="1"/>
              </a:br>
              <a:endParaRPr lang="en-US" sz="1600" b="1"/>
            </a:p>
            <a:p>
              <a:pPr marL="180975" lvl="0" indent="-180975">
                <a:buSzPct val="120000"/>
                <a:buFont typeface="Arial" panose="020B0604020202020204" pitchFamily="34" charset="0"/>
                <a:buChar char="●"/>
                <a:defRPr sz="1600"/>
              </a:pPr>
              <a:r>
                <a:rPr lang="en-AU" sz="1200"/>
                <a:t>Provide code/design feedback</a:t>
              </a:r>
            </a:p>
            <a:p>
              <a:pPr marL="180975" lvl="0" indent="-180975">
                <a:buSzPct val="120000"/>
                <a:buFont typeface="Arial" panose="020B0604020202020204" pitchFamily="34" charset="0"/>
                <a:buChar char="●"/>
                <a:defRPr sz="1600"/>
              </a:pPr>
              <a:r>
                <a:rPr lang="en-AU" sz="1200"/>
                <a:t>Performance &amp; security scrutiny</a:t>
              </a:r>
            </a:p>
            <a:p>
              <a:pPr marL="180975" lvl="0" indent="-180975">
                <a:buSzPct val="120000"/>
                <a:buFont typeface="Arial" panose="020B0604020202020204" pitchFamily="34" charset="0"/>
                <a:buChar char="●"/>
                <a:defRPr sz="1600"/>
              </a:pPr>
              <a:r>
                <a:rPr lang="en-AU" sz="1200"/>
                <a:t>Ensure architectural coherence</a:t>
              </a:r>
            </a:p>
          </p:txBody>
        </p:sp>
        <p:pic>
          <p:nvPicPr>
            <p:cNvPr id="25" name="Picture 24">
              <a:extLst>
                <a:ext uri="{FF2B5EF4-FFF2-40B4-BE49-F238E27FC236}">
                  <a16:creationId xmlns:a16="http://schemas.microsoft.com/office/drawing/2014/main" id="{58AD53FF-912A-D0E7-094E-FD855FAB2899}"/>
                </a:ext>
              </a:extLst>
            </p:cNvPr>
            <p:cNvPicPr>
              <a:picLocks noChangeAspect="1"/>
            </p:cNvPicPr>
            <p:nvPr/>
          </p:nvPicPr>
          <p:blipFill>
            <a:blip r:embed="rId5" cstate="hqprint">
              <a:extLst>
                <a:ext uri="{28A0092B-C50C-407E-A947-70E740481C1C}">
                  <a14:useLocalDpi xmlns:a14="http://schemas.microsoft.com/office/drawing/2010/main"/>
                </a:ext>
              </a:extLst>
            </a:blip>
            <a:srcRect/>
            <a:stretch>
              <a:fillRect/>
            </a:stretch>
          </p:blipFill>
          <p:spPr>
            <a:xfrm>
              <a:off x="4696150" y="1511048"/>
              <a:ext cx="2016000" cy="1344163"/>
            </a:xfrm>
            <a:prstGeom prst="rect">
              <a:avLst/>
            </a:prstGeom>
          </p:spPr>
        </p:pic>
        <p:sp>
          <p:nvSpPr>
            <p:cNvPr id="30" name="Rectangle 29">
              <a:extLst>
                <a:ext uri="{FF2B5EF4-FFF2-40B4-BE49-F238E27FC236}">
                  <a16:creationId xmlns:a16="http://schemas.microsoft.com/office/drawing/2014/main" id="{ECCF960E-35E3-F50F-73C3-F858947613D6}"/>
                </a:ext>
              </a:extLst>
            </p:cNvPr>
            <p:cNvSpPr/>
            <p:nvPr/>
          </p:nvSpPr>
          <p:spPr>
            <a:xfrm>
              <a:off x="4696150" y="1440181"/>
              <a:ext cx="2016000" cy="90000"/>
            </a:xfrm>
            <a:prstGeom prst="rect">
              <a:avLst/>
            </a:prstGeom>
            <a:gradFill>
              <a:gsLst>
                <a:gs pos="50000">
                  <a:srgbClr val="FF8000"/>
                </a:gs>
                <a:gs pos="100000">
                  <a:srgbClr val="FFE7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 name="Group 38">
            <a:extLst>
              <a:ext uri="{FF2B5EF4-FFF2-40B4-BE49-F238E27FC236}">
                <a16:creationId xmlns:a16="http://schemas.microsoft.com/office/drawing/2014/main" id="{49C6FD6E-2831-BD26-CFFD-8EA919077D5A}"/>
              </a:ext>
            </a:extLst>
          </p:cNvPr>
          <p:cNvGrpSpPr/>
          <p:nvPr/>
        </p:nvGrpSpPr>
        <p:grpSpPr>
          <a:xfrm>
            <a:off x="6905625" y="1440181"/>
            <a:ext cx="2016000" cy="3276000"/>
            <a:chOff x="6905625" y="1440181"/>
            <a:chExt cx="2016000" cy="3276000"/>
          </a:xfrm>
        </p:grpSpPr>
        <p:sp>
          <p:nvSpPr>
            <p:cNvPr id="17" name="TextBox 16">
              <a:extLst>
                <a:ext uri="{FF2B5EF4-FFF2-40B4-BE49-F238E27FC236}">
                  <a16:creationId xmlns:a16="http://schemas.microsoft.com/office/drawing/2014/main" id="{84D5A5F5-777A-2D2E-CD37-975507ADAD4B}"/>
                </a:ext>
              </a:extLst>
            </p:cNvPr>
            <p:cNvSpPr txBox="1"/>
            <p:nvPr/>
          </p:nvSpPr>
          <p:spPr>
            <a:xfrm>
              <a:off x="6905625" y="1440181"/>
              <a:ext cx="2016000" cy="3276000"/>
            </a:xfrm>
            <a:prstGeom prst="rect">
              <a:avLst/>
            </a:prstGeom>
            <a:solidFill>
              <a:schemeClr val="bg1"/>
            </a:solidFill>
            <a:effectLst>
              <a:outerShdw blurRad="190500" dist="38100" dir="2700000" sx="104000" sy="104000" algn="tl" rotWithShape="0">
                <a:prstClr val="black">
                  <a:alpha val="28000"/>
                </a:prstClr>
              </a:outerShdw>
            </a:effectLst>
          </p:spPr>
          <p:txBody>
            <a:bodyPr wrap="square" lIns="0" tIns="0" rIns="0" bIns="0" rtlCol="0">
              <a:noAutofit/>
            </a:bodyPr>
            <a:lstStyle/>
            <a:p>
              <a:pPr>
                <a:spcAft>
                  <a:spcPts val="1200"/>
                </a:spcAft>
              </a:pPr>
              <a:endParaRPr lang="en-AU" sz="1200"/>
            </a:p>
          </p:txBody>
        </p:sp>
        <p:sp>
          <p:nvSpPr>
            <p:cNvPr id="13" name="TextBox 12">
              <a:extLst>
                <a:ext uri="{FF2B5EF4-FFF2-40B4-BE49-F238E27FC236}">
                  <a16:creationId xmlns:a16="http://schemas.microsoft.com/office/drawing/2014/main" id="{F89148DB-8B67-7397-7B4C-8A67B46C8E3C}"/>
                </a:ext>
              </a:extLst>
            </p:cNvPr>
            <p:cNvSpPr txBox="1"/>
            <p:nvPr/>
          </p:nvSpPr>
          <p:spPr>
            <a:xfrm>
              <a:off x="7001096" y="2983230"/>
              <a:ext cx="1825058" cy="1171575"/>
            </a:xfrm>
            <a:prstGeom prst="rect">
              <a:avLst/>
            </a:prstGeom>
            <a:noFill/>
            <a:effectLst/>
          </p:spPr>
          <p:txBody>
            <a:bodyPr wrap="square" lIns="0" tIns="0" rIns="0" bIns="0" rtlCol="0">
              <a:noAutofit/>
            </a:bodyPr>
            <a:lstStyle/>
            <a:p>
              <a:pPr>
                <a:spcAft>
                  <a:spcPts val="300"/>
                </a:spcAft>
              </a:pPr>
              <a:r>
                <a:rPr lang="en-US" sz="1600" b="1"/>
                <a:t>Release &amp; Infrastructure</a:t>
              </a:r>
            </a:p>
            <a:p>
              <a:pPr marL="180975" lvl="0" indent="-180975">
                <a:buSzPct val="120000"/>
                <a:buFont typeface="Arial" panose="020B0604020202020204" pitchFamily="34" charset="0"/>
                <a:buChar char="●"/>
                <a:defRPr sz="1600"/>
              </a:pPr>
              <a:r>
                <a:rPr lang="en-AU" sz="1200"/>
                <a:t>Builds, CI, packaging, mirrors</a:t>
              </a:r>
            </a:p>
            <a:p>
              <a:pPr marL="180975" lvl="0" indent="-180975">
                <a:buSzPct val="120000"/>
                <a:buFont typeface="Arial" panose="020B0604020202020204" pitchFamily="34" charset="0"/>
                <a:buChar char="●"/>
                <a:defRPr sz="1600"/>
              </a:pPr>
              <a:r>
                <a:rPr lang="en-AU" sz="1200"/>
                <a:t>Security response coordination</a:t>
              </a:r>
            </a:p>
            <a:p>
              <a:pPr marL="180975" lvl="0" indent="-180975">
                <a:buSzPct val="120000"/>
                <a:buFont typeface="Arial" panose="020B0604020202020204" pitchFamily="34" charset="0"/>
                <a:buChar char="●"/>
                <a:defRPr sz="1600"/>
              </a:pPr>
              <a:r>
                <a:rPr lang="en-AU" sz="1200"/>
                <a:t>Release process and documentation</a:t>
              </a:r>
            </a:p>
          </p:txBody>
        </p:sp>
        <p:pic>
          <p:nvPicPr>
            <p:cNvPr id="32" name="Picture 31">
              <a:extLst>
                <a:ext uri="{FF2B5EF4-FFF2-40B4-BE49-F238E27FC236}">
                  <a16:creationId xmlns:a16="http://schemas.microsoft.com/office/drawing/2014/main" id="{72323E62-9A52-9C37-7DCF-859C30082C93}"/>
                </a:ext>
              </a:extLst>
            </p:cNvPr>
            <p:cNvPicPr>
              <a:picLocks noChangeAspect="1"/>
            </p:cNvPicPr>
            <p:nvPr/>
          </p:nvPicPr>
          <p:blipFill>
            <a:blip r:embed="rId6" cstate="hqprint">
              <a:extLst>
                <a:ext uri="{28A0092B-C50C-407E-A947-70E740481C1C}">
                  <a14:useLocalDpi xmlns:a14="http://schemas.microsoft.com/office/drawing/2010/main"/>
                </a:ext>
              </a:extLst>
            </a:blip>
            <a:srcRect/>
            <a:stretch>
              <a:fillRect/>
            </a:stretch>
          </p:blipFill>
          <p:spPr>
            <a:xfrm flipH="1">
              <a:off x="6905625" y="1511046"/>
              <a:ext cx="2016000" cy="1344163"/>
            </a:xfrm>
            <a:prstGeom prst="rect">
              <a:avLst/>
            </a:prstGeom>
          </p:spPr>
        </p:pic>
        <p:sp>
          <p:nvSpPr>
            <p:cNvPr id="33" name="Rectangle 32">
              <a:extLst>
                <a:ext uri="{FF2B5EF4-FFF2-40B4-BE49-F238E27FC236}">
                  <a16:creationId xmlns:a16="http://schemas.microsoft.com/office/drawing/2014/main" id="{A13E668F-0F18-854C-4239-415E98739980}"/>
                </a:ext>
              </a:extLst>
            </p:cNvPr>
            <p:cNvSpPr/>
            <p:nvPr/>
          </p:nvSpPr>
          <p:spPr>
            <a:xfrm>
              <a:off x="6905625" y="1440181"/>
              <a:ext cx="2016000" cy="90000"/>
            </a:xfrm>
            <a:prstGeom prst="rect">
              <a:avLst/>
            </a:prstGeom>
            <a:gradFill>
              <a:gsLst>
                <a:gs pos="50000">
                  <a:srgbClr val="FF8000"/>
                </a:gs>
                <a:gs pos="100000">
                  <a:srgbClr val="FFE7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5" name="Graphic 34">
            <a:extLst>
              <a:ext uri="{FF2B5EF4-FFF2-40B4-BE49-F238E27FC236}">
                <a16:creationId xmlns:a16="http://schemas.microsoft.com/office/drawing/2014/main" id="{25B96953-0BB1-D42A-6C86-2AD6AE2233F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450152" y="238321"/>
            <a:ext cx="720694" cy="659618"/>
          </a:xfrm>
          <a:prstGeom prst="rect">
            <a:avLst/>
          </a:prstGeom>
        </p:spPr>
      </p:pic>
    </p:spTree>
    <p:extLst>
      <p:ext uri="{BB962C8B-B14F-4D97-AF65-F5344CB8AC3E}">
        <p14:creationId xmlns:p14="http://schemas.microsoft.com/office/powerpoint/2010/main" val="112138450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up)">
                                      <p:cBhvr>
                                        <p:cTn id="7" dur="750"/>
                                        <p:tgtEl>
                                          <p:spTgt spid="36"/>
                                        </p:tgtEl>
                                      </p:cBhvr>
                                    </p:animEffect>
                                  </p:childTnLst>
                                </p:cTn>
                              </p:par>
                              <p:par>
                                <p:cTn id="8" presetID="22" presetClass="entr" presetSubtype="1" fill="hold" nodeType="withEffect">
                                  <p:stCondLst>
                                    <p:cond delay="400"/>
                                  </p:stCondLst>
                                  <p:childTnLst>
                                    <p:set>
                                      <p:cBhvr>
                                        <p:cTn id="9" dur="1" fill="hold">
                                          <p:stCondLst>
                                            <p:cond delay="0"/>
                                          </p:stCondLst>
                                        </p:cTn>
                                        <p:tgtEl>
                                          <p:spTgt spid="37"/>
                                        </p:tgtEl>
                                        <p:attrNameLst>
                                          <p:attrName>style.visibility</p:attrName>
                                        </p:attrNameLst>
                                      </p:cBhvr>
                                      <p:to>
                                        <p:strVal val="visible"/>
                                      </p:to>
                                    </p:set>
                                    <p:animEffect transition="in" filter="wipe(up)">
                                      <p:cBhvr>
                                        <p:cTn id="10" dur="750"/>
                                        <p:tgtEl>
                                          <p:spTgt spid="37"/>
                                        </p:tgtEl>
                                      </p:cBhvr>
                                    </p:animEffect>
                                  </p:childTnLst>
                                </p:cTn>
                              </p:par>
                              <p:par>
                                <p:cTn id="11" presetID="22" presetClass="entr" presetSubtype="1" fill="hold" nodeType="withEffect">
                                  <p:stCondLst>
                                    <p:cond delay="800"/>
                                  </p:stCondLst>
                                  <p:childTnLst>
                                    <p:set>
                                      <p:cBhvr>
                                        <p:cTn id="12" dur="1" fill="hold">
                                          <p:stCondLst>
                                            <p:cond delay="0"/>
                                          </p:stCondLst>
                                        </p:cTn>
                                        <p:tgtEl>
                                          <p:spTgt spid="38"/>
                                        </p:tgtEl>
                                        <p:attrNameLst>
                                          <p:attrName>style.visibility</p:attrName>
                                        </p:attrNameLst>
                                      </p:cBhvr>
                                      <p:to>
                                        <p:strVal val="visible"/>
                                      </p:to>
                                    </p:set>
                                    <p:animEffect transition="in" filter="wipe(up)">
                                      <p:cBhvr>
                                        <p:cTn id="13" dur="750"/>
                                        <p:tgtEl>
                                          <p:spTgt spid="38"/>
                                        </p:tgtEl>
                                      </p:cBhvr>
                                    </p:animEffect>
                                  </p:childTnLst>
                                </p:cTn>
                              </p:par>
                              <p:par>
                                <p:cTn id="14" presetID="22" presetClass="entr" presetSubtype="1" fill="hold" nodeType="withEffect">
                                  <p:stCondLst>
                                    <p:cond delay="1200"/>
                                  </p:stCondLst>
                                  <p:childTnLst>
                                    <p:set>
                                      <p:cBhvr>
                                        <p:cTn id="15" dur="1" fill="hold">
                                          <p:stCondLst>
                                            <p:cond delay="0"/>
                                          </p:stCondLst>
                                        </p:cTn>
                                        <p:tgtEl>
                                          <p:spTgt spid="39"/>
                                        </p:tgtEl>
                                        <p:attrNameLst>
                                          <p:attrName>style.visibility</p:attrName>
                                        </p:attrNameLst>
                                      </p:cBhvr>
                                      <p:to>
                                        <p:strVal val="visible"/>
                                      </p:to>
                                    </p:set>
                                    <p:animEffect transition="in" filter="wipe(up)">
                                      <p:cBhvr>
                                        <p:cTn id="16" dur="75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B97FDF-9F94-BF39-B6A9-A5041F1F9B87}"/>
            </a:ext>
          </a:extLst>
        </p:cNvPr>
        <p:cNvGrpSpPr/>
        <p:nvPr/>
      </p:nvGrpSpPr>
      <p:grpSpPr>
        <a:xfrm>
          <a:off x="0" y="0"/>
          <a:ext cx="0" cy="0"/>
          <a:chOff x="0" y="0"/>
          <a:chExt cx="0" cy="0"/>
        </a:xfrm>
      </p:grpSpPr>
      <p:pic>
        <p:nvPicPr>
          <p:cNvPr id="10" name="Graphic 9">
            <a:extLst>
              <a:ext uri="{FF2B5EF4-FFF2-40B4-BE49-F238E27FC236}">
                <a16:creationId xmlns:a16="http://schemas.microsoft.com/office/drawing/2014/main" id="{6E811D38-390F-6597-8519-B0398CB26E71}"/>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485185" y="3541076"/>
            <a:ext cx="1400870" cy="1143108"/>
          </a:xfrm>
          <a:prstGeom prst="rect">
            <a:avLst/>
          </a:prstGeom>
        </p:spPr>
      </p:pic>
      <p:sp>
        <p:nvSpPr>
          <p:cNvPr id="12" name="Title 1">
            <a:extLst>
              <a:ext uri="{FF2B5EF4-FFF2-40B4-BE49-F238E27FC236}">
                <a16:creationId xmlns:a16="http://schemas.microsoft.com/office/drawing/2014/main" id="{C2F87B2C-AC20-C846-7273-44067CB5E18C}"/>
              </a:ext>
            </a:extLst>
          </p:cNvPr>
          <p:cNvSpPr>
            <a:spLocks noGrp="1"/>
          </p:cNvSpPr>
          <p:nvPr>
            <p:ph type="ctrTitle"/>
          </p:nvPr>
        </p:nvSpPr>
        <p:spPr>
          <a:xfrm>
            <a:off x="270000" y="468000"/>
            <a:ext cx="3721436" cy="1046440"/>
          </a:xfrm>
        </p:spPr>
        <p:txBody>
          <a:bodyPr anchor="t" anchorCtr="0">
            <a:noAutofit/>
          </a:bodyPr>
          <a:lstStyle/>
          <a:p>
            <a:pPr>
              <a:lnSpc>
                <a:spcPct val="130000"/>
              </a:lnSpc>
            </a:pPr>
            <a:r>
              <a:rPr lang="en-US"/>
              <a:t>Shaping tomorrow</a:t>
            </a:r>
          </a:p>
        </p:txBody>
      </p:sp>
    </p:spTree>
    <p:extLst>
      <p:ext uri="{BB962C8B-B14F-4D97-AF65-F5344CB8AC3E}">
        <p14:creationId xmlns:p14="http://schemas.microsoft.com/office/powerpoint/2010/main" val="400756982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25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100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F12C4A6-F5FD-A319-C4C1-AD56C17CF278}"/>
              </a:ext>
            </a:extLst>
          </p:cNvPr>
          <p:cNvSpPr>
            <a:spLocks noGrp="1"/>
          </p:cNvSpPr>
          <p:nvPr>
            <p:ph type="title"/>
          </p:nvPr>
        </p:nvSpPr>
        <p:spPr/>
        <p:txBody>
          <a:bodyPr/>
          <a:lstStyle/>
          <a:p>
            <a:r>
              <a:rPr lang="en-US"/>
              <a:t>Where does the partnership matter most?</a:t>
            </a:r>
          </a:p>
        </p:txBody>
      </p:sp>
      <p:grpSp>
        <p:nvGrpSpPr>
          <p:cNvPr id="55" name="Group 54">
            <a:extLst>
              <a:ext uri="{FF2B5EF4-FFF2-40B4-BE49-F238E27FC236}">
                <a16:creationId xmlns:a16="http://schemas.microsoft.com/office/drawing/2014/main" id="{259F96B8-BDD9-2B47-9CFB-5110EEE0D430}"/>
              </a:ext>
            </a:extLst>
          </p:cNvPr>
          <p:cNvGrpSpPr/>
          <p:nvPr/>
        </p:nvGrpSpPr>
        <p:grpSpPr>
          <a:xfrm>
            <a:off x="519554" y="1165289"/>
            <a:ext cx="8130293" cy="978647"/>
            <a:chOff x="519554" y="1165289"/>
            <a:chExt cx="8130293" cy="978647"/>
          </a:xfrm>
        </p:grpSpPr>
        <p:grpSp>
          <p:nvGrpSpPr>
            <p:cNvPr id="10" name="!!Badge">
              <a:extLst>
                <a:ext uri="{FF2B5EF4-FFF2-40B4-BE49-F238E27FC236}">
                  <a16:creationId xmlns:a16="http://schemas.microsoft.com/office/drawing/2014/main" id="{0957852E-BCB5-3147-1BF5-1F40AB3166EC}"/>
                </a:ext>
              </a:extLst>
            </p:cNvPr>
            <p:cNvGrpSpPr>
              <a:grpSpLocks noChangeAspect="1"/>
            </p:cNvGrpSpPr>
            <p:nvPr/>
          </p:nvGrpSpPr>
          <p:grpSpPr>
            <a:xfrm>
              <a:off x="519554" y="1165289"/>
              <a:ext cx="978647" cy="978647"/>
              <a:chOff x="1243470" y="1589200"/>
              <a:chExt cx="1152000" cy="1152000"/>
            </a:xfrm>
          </p:grpSpPr>
          <p:sp>
            <p:nvSpPr>
              <p:cNvPr id="23" name="Oval 22">
                <a:extLst>
                  <a:ext uri="{FF2B5EF4-FFF2-40B4-BE49-F238E27FC236}">
                    <a16:creationId xmlns:a16="http://schemas.microsoft.com/office/drawing/2014/main" id="{86F2DD03-D1AB-03C5-4BFF-DB3469027C40}"/>
                  </a:ext>
                </a:extLst>
              </p:cNvPr>
              <p:cNvSpPr>
                <a:spLocks noChangeAspect="1"/>
              </p:cNvSpPr>
              <p:nvPr/>
            </p:nvSpPr>
            <p:spPr>
              <a:xfrm>
                <a:off x="1243470" y="1589200"/>
                <a:ext cx="1152000" cy="1152000"/>
              </a:xfrm>
              <a:prstGeom prst="ellipse">
                <a:avLst/>
              </a:prstGeom>
              <a:gradFill>
                <a:gsLst>
                  <a:gs pos="10000">
                    <a:srgbClr val="FFE700"/>
                  </a:gs>
                  <a:gs pos="56000">
                    <a:srgbClr val="FF8000"/>
                  </a:gs>
                </a:gsLst>
                <a:lin ang="2700000" scaled="0"/>
              </a:gradFill>
              <a:ln>
                <a:noFill/>
              </a:ln>
              <a:effectLst>
                <a:outerShdw sx="116000" sy="116000" algn="ctr" rotWithShape="0">
                  <a:schemeClr val="bg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rgbClr val="FFFFFF"/>
                  </a:solidFill>
                  <a:latin typeface="Fujitsu Infinity Pro"/>
                </a:endParaRPr>
              </a:p>
            </p:txBody>
          </p:sp>
          <p:sp>
            <p:nvSpPr>
              <p:cNvPr id="24" name="Oval 23">
                <a:extLst>
                  <a:ext uri="{FF2B5EF4-FFF2-40B4-BE49-F238E27FC236}">
                    <a16:creationId xmlns:a16="http://schemas.microsoft.com/office/drawing/2014/main" id="{F2F27BF7-CBB6-6E9A-CD80-BAE9C49E180E}"/>
                  </a:ext>
                </a:extLst>
              </p:cNvPr>
              <p:cNvSpPr>
                <a:spLocks noChangeAspect="1"/>
              </p:cNvSpPr>
              <p:nvPr/>
            </p:nvSpPr>
            <p:spPr>
              <a:xfrm>
                <a:off x="1384160" y="1729890"/>
                <a:ext cx="870621" cy="870621"/>
              </a:xfrm>
              <a:prstGeom prst="ellipse">
                <a:avLst/>
              </a:prstGeom>
              <a:gradFill>
                <a:gsLst>
                  <a:gs pos="89000">
                    <a:srgbClr val="FFE700"/>
                  </a:gs>
                  <a:gs pos="45000">
                    <a:srgbClr val="FF8000"/>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rgbClr val="FFFFFF"/>
                  </a:solidFill>
                  <a:latin typeface="Fujitsu Infinity Pro"/>
                </a:endParaRPr>
              </a:p>
            </p:txBody>
          </p:sp>
          <p:pic>
            <p:nvPicPr>
              <p:cNvPr id="25" name="Graphic 24">
                <a:extLst>
                  <a:ext uri="{FF2B5EF4-FFF2-40B4-BE49-F238E27FC236}">
                    <a16:creationId xmlns:a16="http://schemas.microsoft.com/office/drawing/2014/main" id="{0593204D-D1E8-84C6-CB5C-1A4BFD26A6FA}"/>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542329" y="1904692"/>
                <a:ext cx="560569" cy="487823"/>
              </a:xfrm>
              <a:prstGeom prst="rect">
                <a:avLst/>
              </a:prstGeom>
            </p:spPr>
          </p:pic>
        </p:grpSp>
        <p:grpSp>
          <p:nvGrpSpPr>
            <p:cNvPr id="11" name="!!Badge">
              <a:extLst>
                <a:ext uri="{FF2B5EF4-FFF2-40B4-BE49-F238E27FC236}">
                  <a16:creationId xmlns:a16="http://schemas.microsoft.com/office/drawing/2014/main" id="{D9A2AD5D-1CB5-7B74-0022-952FE4E02A37}"/>
                </a:ext>
              </a:extLst>
            </p:cNvPr>
            <p:cNvGrpSpPr>
              <a:grpSpLocks noChangeAspect="1"/>
            </p:cNvGrpSpPr>
            <p:nvPr/>
          </p:nvGrpSpPr>
          <p:grpSpPr>
            <a:xfrm>
              <a:off x="2307466" y="1165289"/>
              <a:ext cx="978647" cy="978647"/>
              <a:chOff x="1243470" y="1589200"/>
              <a:chExt cx="1152000" cy="1152000"/>
            </a:xfrm>
          </p:grpSpPr>
          <p:sp>
            <p:nvSpPr>
              <p:cNvPr id="20" name="Oval 19">
                <a:extLst>
                  <a:ext uri="{FF2B5EF4-FFF2-40B4-BE49-F238E27FC236}">
                    <a16:creationId xmlns:a16="http://schemas.microsoft.com/office/drawing/2014/main" id="{41866E87-6CB2-1FF3-B743-CB8C8BE34874}"/>
                  </a:ext>
                </a:extLst>
              </p:cNvPr>
              <p:cNvSpPr>
                <a:spLocks noChangeAspect="1"/>
              </p:cNvSpPr>
              <p:nvPr/>
            </p:nvSpPr>
            <p:spPr>
              <a:xfrm>
                <a:off x="1243470" y="1589200"/>
                <a:ext cx="1152000" cy="1152000"/>
              </a:xfrm>
              <a:prstGeom prst="ellipse">
                <a:avLst/>
              </a:prstGeom>
              <a:gradFill>
                <a:gsLst>
                  <a:gs pos="10000">
                    <a:srgbClr val="FFE700"/>
                  </a:gs>
                  <a:gs pos="56000">
                    <a:srgbClr val="FF8000"/>
                  </a:gs>
                </a:gsLst>
                <a:lin ang="2700000" scaled="0"/>
              </a:gradFill>
              <a:ln>
                <a:noFill/>
              </a:ln>
              <a:effectLst>
                <a:outerShdw sx="116000" sy="116000" algn="ctr" rotWithShape="0">
                  <a:schemeClr val="bg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rgbClr val="FFFFFF"/>
                  </a:solidFill>
                  <a:latin typeface="Fujitsu Infinity Pro"/>
                </a:endParaRPr>
              </a:p>
            </p:txBody>
          </p:sp>
          <p:sp>
            <p:nvSpPr>
              <p:cNvPr id="21" name="Oval 20">
                <a:extLst>
                  <a:ext uri="{FF2B5EF4-FFF2-40B4-BE49-F238E27FC236}">
                    <a16:creationId xmlns:a16="http://schemas.microsoft.com/office/drawing/2014/main" id="{53049A93-DAA3-750A-97E0-F952A6F0F713}"/>
                  </a:ext>
                </a:extLst>
              </p:cNvPr>
              <p:cNvSpPr>
                <a:spLocks noChangeAspect="1"/>
              </p:cNvSpPr>
              <p:nvPr/>
            </p:nvSpPr>
            <p:spPr>
              <a:xfrm>
                <a:off x="1384160" y="1729890"/>
                <a:ext cx="870621" cy="870621"/>
              </a:xfrm>
              <a:prstGeom prst="ellipse">
                <a:avLst/>
              </a:prstGeom>
              <a:gradFill>
                <a:gsLst>
                  <a:gs pos="89000">
                    <a:srgbClr val="FFE700"/>
                  </a:gs>
                  <a:gs pos="45000">
                    <a:srgbClr val="FF8000"/>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rgbClr val="FFFFFF"/>
                  </a:solidFill>
                  <a:latin typeface="Fujitsu Infinity Pro"/>
                </a:endParaRPr>
              </a:p>
            </p:txBody>
          </p:sp>
          <p:pic>
            <p:nvPicPr>
              <p:cNvPr id="22" name="Graphic 21">
                <a:extLst>
                  <a:ext uri="{FF2B5EF4-FFF2-40B4-BE49-F238E27FC236}">
                    <a16:creationId xmlns:a16="http://schemas.microsoft.com/office/drawing/2014/main" id="{AB74D5A4-4903-271B-8B63-261DC9EFC92F}"/>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1551914" y="1825528"/>
                <a:ext cx="541398" cy="637645"/>
              </a:xfrm>
              <a:prstGeom prst="rect">
                <a:avLst/>
              </a:prstGeom>
            </p:spPr>
          </p:pic>
        </p:grpSp>
        <p:grpSp>
          <p:nvGrpSpPr>
            <p:cNvPr id="12" name="!!Badge">
              <a:extLst>
                <a:ext uri="{FF2B5EF4-FFF2-40B4-BE49-F238E27FC236}">
                  <a16:creationId xmlns:a16="http://schemas.microsoft.com/office/drawing/2014/main" id="{A933233C-DC3D-84B2-2AA1-E46B36012812}"/>
                </a:ext>
              </a:extLst>
            </p:cNvPr>
            <p:cNvGrpSpPr>
              <a:grpSpLocks noChangeAspect="1"/>
            </p:cNvGrpSpPr>
            <p:nvPr/>
          </p:nvGrpSpPr>
          <p:grpSpPr>
            <a:xfrm>
              <a:off x="4095378" y="1165289"/>
              <a:ext cx="978647" cy="978647"/>
              <a:chOff x="1243470" y="1589200"/>
              <a:chExt cx="1152000" cy="1152000"/>
            </a:xfrm>
          </p:grpSpPr>
          <p:sp>
            <p:nvSpPr>
              <p:cNvPr id="17" name="Oval 16">
                <a:extLst>
                  <a:ext uri="{FF2B5EF4-FFF2-40B4-BE49-F238E27FC236}">
                    <a16:creationId xmlns:a16="http://schemas.microsoft.com/office/drawing/2014/main" id="{226F8010-167B-909C-E65B-95AFCD57503E}"/>
                  </a:ext>
                </a:extLst>
              </p:cNvPr>
              <p:cNvSpPr>
                <a:spLocks noChangeAspect="1"/>
              </p:cNvSpPr>
              <p:nvPr/>
            </p:nvSpPr>
            <p:spPr>
              <a:xfrm>
                <a:off x="1243470" y="1589200"/>
                <a:ext cx="1152000" cy="1152000"/>
              </a:xfrm>
              <a:prstGeom prst="ellipse">
                <a:avLst/>
              </a:prstGeom>
              <a:gradFill>
                <a:gsLst>
                  <a:gs pos="10000">
                    <a:srgbClr val="FFE700"/>
                  </a:gs>
                  <a:gs pos="56000">
                    <a:srgbClr val="FF8000"/>
                  </a:gs>
                </a:gsLst>
                <a:lin ang="2700000" scaled="0"/>
              </a:gradFill>
              <a:ln>
                <a:noFill/>
              </a:ln>
              <a:effectLst>
                <a:outerShdw sx="116000" sy="116000" algn="ctr" rotWithShape="0">
                  <a:schemeClr val="bg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rgbClr val="FFFFFF"/>
                  </a:solidFill>
                  <a:latin typeface="Fujitsu Infinity Pro"/>
                </a:endParaRPr>
              </a:p>
            </p:txBody>
          </p:sp>
          <p:sp>
            <p:nvSpPr>
              <p:cNvPr id="18" name="Oval 17">
                <a:extLst>
                  <a:ext uri="{FF2B5EF4-FFF2-40B4-BE49-F238E27FC236}">
                    <a16:creationId xmlns:a16="http://schemas.microsoft.com/office/drawing/2014/main" id="{B925C4F9-5F22-0E90-18A7-B5838CF39495}"/>
                  </a:ext>
                </a:extLst>
              </p:cNvPr>
              <p:cNvSpPr>
                <a:spLocks noChangeAspect="1"/>
              </p:cNvSpPr>
              <p:nvPr/>
            </p:nvSpPr>
            <p:spPr>
              <a:xfrm>
                <a:off x="1384160" y="1729890"/>
                <a:ext cx="870621" cy="870621"/>
              </a:xfrm>
              <a:prstGeom prst="ellipse">
                <a:avLst/>
              </a:prstGeom>
              <a:gradFill>
                <a:gsLst>
                  <a:gs pos="89000">
                    <a:srgbClr val="FFE700"/>
                  </a:gs>
                  <a:gs pos="45000">
                    <a:srgbClr val="FF8000"/>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rgbClr val="FFFFFF"/>
                  </a:solidFill>
                  <a:latin typeface="Fujitsu Infinity Pro"/>
                </a:endParaRPr>
              </a:p>
            </p:txBody>
          </p:sp>
          <p:pic>
            <p:nvPicPr>
              <p:cNvPr id="19" name="Graphic 18">
                <a:extLst>
                  <a:ext uri="{FF2B5EF4-FFF2-40B4-BE49-F238E27FC236}">
                    <a16:creationId xmlns:a16="http://schemas.microsoft.com/office/drawing/2014/main" id="{8F77D4BF-5305-B29C-0468-54A6F88FD326}"/>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1525532" y="1821279"/>
                <a:ext cx="594161" cy="609797"/>
              </a:xfrm>
              <a:prstGeom prst="rect">
                <a:avLst/>
              </a:prstGeom>
            </p:spPr>
          </p:pic>
        </p:grpSp>
        <p:grpSp>
          <p:nvGrpSpPr>
            <p:cNvPr id="13" name="!!Badge">
              <a:extLst>
                <a:ext uri="{FF2B5EF4-FFF2-40B4-BE49-F238E27FC236}">
                  <a16:creationId xmlns:a16="http://schemas.microsoft.com/office/drawing/2014/main" id="{01DEC594-8F8E-81DD-FB33-711CB49F417F}"/>
                </a:ext>
              </a:extLst>
            </p:cNvPr>
            <p:cNvGrpSpPr>
              <a:grpSpLocks noChangeAspect="1"/>
            </p:cNvGrpSpPr>
            <p:nvPr/>
          </p:nvGrpSpPr>
          <p:grpSpPr>
            <a:xfrm>
              <a:off x="5883290" y="1165289"/>
              <a:ext cx="978647" cy="978647"/>
              <a:chOff x="1243470" y="1589200"/>
              <a:chExt cx="1152000" cy="1152000"/>
            </a:xfrm>
          </p:grpSpPr>
          <p:sp>
            <p:nvSpPr>
              <p:cNvPr id="14" name="Oval 13">
                <a:extLst>
                  <a:ext uri="{FF2B5EF4-FFF2-40B4-BE49-F238E27FC236}">
                    <a16:creationId xmlns:a16="http://schemas.microsoft.com/office/drawing/2014/main" id="{F0D77DF6-DC3F-B802-853A-878688692FE1}"/>
                  </a:ext>
                </a:extLst>
              </p:cNvPr>
              <p:cNvSpPr>
                <a:spLocks noChangeAspect="1"/>
              </p:cNvSpPr>
              <p:nvPr/>
            </p:nvSpPr>
            <p:spPr>
              <a:xfrm>
                <a:off x="1243470" y="1589200"/>
                <a:ext cx="1152000" cy="1152000"/>
              </a:xfrm>
              <a:prstGeom prst="ellipse">
                <a:avLst/>
              </a:prstGeom>
              <a:gradFill>
                <a:gsLst>
                  <a:gs pos="10000">
                    <a:srgbClr val="FFE700"/>
                  </a:gs>
                  <a:gs pos="56000">
                    <a:srgbClr val="FF8000"/>
                  </a:gs>
                </a:gsLst>
                <a:lin ang="2700000" scaled="0"/>
              </a:gradFill>
              <a:ln>
                <a:noFill/>
              </a:ln>
              <a:effectLst>
                <a:outerShdw sx="116000" sy="116000" algn="ctr" rotWithShape="0">
                  <a:schemeClr val="bg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rgbClr val="FFFFFF"/>
                  </a:solidFill>
                  <a:latin typeface="Fujitsu Infinity Pro"/>
                </a:endParaRPr>
              </a:p>
            </p:txBody>
          </p:sp>
          <p:sp>
            <p:nvSpPr>
              <p:cNvPr id="15" name="Oval 14">
                <a:extLst>
                  <a:ext uri="{FF2B5EF4-FFF2-40B4-BE49-F238E27FC236}">
                    <a16:creationId xmlns:a16="http://schemas.microsoft.com/office/drawing/2014/main" id="{C036F4EB-CB69-B118-761D-9F8E88EFAE6C}"/>
                  </a:ext>
                </a:extLst>
              </p:cNvPr>
              <p:cNvSpPr>
                <a:spLocks noChangeAspect="1"/>
              </p:cNvSpPr>
              <p:nvPr/>
            </p:nvSpPr>
            <p:spPr>
              <a:xfrm>
                <a:off x="1384160" y="1729890"/>
                <a:ext cx="870621" cy="870621"/>
              </a:xfrm>
              <a:prstGeom prst="ellipse">
                <a:avLst/>
              </a:prstGeom>
              <a:gradFill>
                <a:gsLst>
                  <a:gs pos="89000">
                    <a:srgbClr val="FFE700"/>
                  </a:gs>
                  <a:gs pos="45000">
                    <a:srgbClr val="FF8000"/>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rgbClr val="FFFFFF"/>
                  </a:solidFill>
                  <a:latin typeface="Fujitsu Infinity Pro"/>
                </a:endParaRPr>
              </a:p>
            </p:txBody>
          </p:sp>
          <p:pic>
            <p:nvPicPr>
              <p:cNvPr id="16" name="Graphic 15">
                <a:extLst>
                  <a:ext uri="{FF2B5EF4-FFF2-40B4-BE49-F238E27FC236}">
                    <a16:creationId xmlns:a16="http://schemas.microsoft.com/office/drawing/2014/main" id="{CD8B98AF-FAFD-CBFB-99C9-05E9049D5833}"/>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1503623" y="1884790"/>
                <a:ext cx="637979" cy="527625"/>
              </a:xfrm>
              <a:prstGeom prst="rect">
                <a:avLst/>
              </a:prstGeom>
            </p:spPr>
          </p:pic>
        </p:grpSp>
        <p:grpSp>
          <p:nvGrpSpPr>
            <p:cNvPr id="26" name="!!Badge">
              <a:extLst>
                <a:ext uri="{FF2B5EF4-FFF2-40B4-BE49-F238E27FC236}">
                  <a16:creationId xmlns:a16="http://schemas.microsoft.com/office/drawing/2014/main" id="{DE1D5FED-33B9-AEF5-1E54-2FBFEC68350D}"/>
                </a:ext>
              </a:extLst>
            </p:cNvPr>
            <p:cNvGrpSpPr>
              <a:grpSpLocks noChangeAspect="1"/>
            </p:cNvGrpSpPr>
            <p:nvPr/>
          </p:nvGrpSpPr>
          <p:grpSpPr>
            <a:xfrm>
              <a:off x="7671200" y="1165289"/>
              <a:ext cx="978647" cy="978647"/>
              <a:chOff x="1243470" y="1589200"/>
              <a:chExt cx="1152000" cy="1152000"/>
            </a:xfrm>
          </p:grpSpPr>
          <p:sp>
            <p:nvSpPr>
              <p:cNvPr id="27" name="Oval 26">
                <a:extLst>
                  <a:ext uri="{FF2B5EF4-FFF2-40B4-BE49-F238E27FC236}">
                    <a16:creationId xmlns:a16="http://schemas.microsoft.com/office/drawing/2014/main" id="{678329DD-1E5A-9805-28B5-A28AC2089AC6}"/>
                  </a:ext>
                </a:extLst>
              </p:cNvPr>
              <p:cNvSpPr>
                <a:spLocks noChangeAspect="1"/>
              </p:cNvSpPr>
              <p:nvPr/>
            </p:nvSpPr>
            <p:spPr>
              <a:xfrm>
                <a:off x="1243470" y="1589200"/>
                <a:ext cx="1152000" cy="1152000"/>
              </a:xfrm>
              <a:prstGeom prst="ellipse">
                <a:avLst/>
              </a:prstGeom>
              <a:gradFill>
                <a:gsLst>
                  <a:gs pos="10000">
                    <a:srgbClr val="FFE700"/>
                  </a:gs>
                  <a:gs pos="56000">
                    <a:srgbClr val="FF8000"/>
                  </a:gs>
                </a:gsLst>
                <a:lin ang="2700000" scaled="0"/>
              </a:gradFill>
              <a:ln>
                <a:noFill/>
              </a:ln>
              <a:effectLst>
                <a:outerShdw sx="116000" sy="116000" algn="ctr" rotWithShape="0">
                  <a:schemeClr val="bg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rgbClr val="FFFFFF"/>
                  </a:solidFill>
                  <a:latin typeface="Fujitsu Infinity Pro"/>
                </a:endParaRPr>
              </a:p>
            </p:txBody>
          </p:sp>
          <p:sp>
            <p:nvSpPr>
              <p:cNvPr id="28" name="Oval 27">
                <a:extLst>
                  <a:ext uri="{FF2B5EF4-FFF2-40B4-BE49-F238E27FC236}">
                    <a16:creationId xmlns:a16="http://schemas.microsoft.com/office/drawing/2014/main" id="{752C17AF-2DD4-519C-21C5-E10C45FCB036}"/>
                  </a:ext>
                </a:extLst>
              </p:cNvPr>
              <p:cNvSpPr>
                <a:spLocks noChangeAspect="1"/>
              </p:cNvSpPr>
              <p:nvPr/>
            </p:nvSpPr>
            <p:spPr>
              <a:xfrm>
                <a:off x="1384160" y="1729890"/>
                <a:ext cx="870621" cy="870621"/>
              </a:xfrm>
              <a:prstGeom prst="ellipse">
                <a:avLst/>
              </a:prstGeom>
              <a:gradFill>
                <a:gsLst>
                  <a:gs pos="89000">
                    <a:srgbClr val="FFE700"/>
                  </a:gs>
                  <a:gs pos="45000">
                    <a:srgbClr val="FF8000"/>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rgbClr val="FFFFFF"/>
                  </a:solidFill>
                  <a:latin typeface="Fujitsu Infinity Pro"/>
                </a:endParaRPr>
              </a:p>
            </p:txBody>
          </p:sp>
          <p:pic>
            <p:nvPicPr>
              <p:cNvPr id="29" name="Graphic 28">
                <a:extLst>
                  <a:ext uri="{FF2B5EF4-FFF2-40B4-BE49-F238E27FC236}">
                    <a16:creationId xmlns:a16="http://schemas.microsoft.com/office/drawing/2014/main" id="{194264E2-D0CE-707E-1929-38B1760422C5}"/>
                  </a:ext>
                </a:extLst>
              </p:cNvPr>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1629176" y="1855812"/>
                <a:ext cx="386871" cy="615483"/>
              </a:xfrm>
              <a:prstGeom prst="rect">
                <a:avLst/>
              </a:prstGeom>
            </p:spPr>
          </p:pic>
        </p:grpSp>
      </p:grpSp>
      <p:grpSp>
        <p:nvGrpSpPr>
          <p:cNvPr id="56" name="Group 55">
            <a:extLst>
              <a:ext uri="{FF2B5EF4-FFF2-40B4-BE49-F238E27FC236}">
                <a16:creationId xmlns:a16="http://schemas.microsoft.com/office/drawing/2014/main" id="{FC6B4BD9-4793-9F7B-F3B2-798755DFDC3B}"/>
              </a:ext>
            </a:extLst>
          </p:cNvPr>
          <p:cNvGrpSpPr/>
          <p:nvPr/>
        </p:nvGrpSpPr>
        <p:grpSpPr>
          <a:xfrm>
            <a:off x="227790" y="2263652"/>
            <a:ext cx="1562175" cy="2077240"/>
            <a:chOff x="227790" y="2263652"/>
            <a:chExt cx="1562175" cy="2077240"/>
          </a:xfrm>
        </p:grpSpPr>
        <p:sp>
          <p:nvSpPr>
            <p:cNvPr id="32" name="Rectangle: Top Corners Rounded 31">
              <a:extLst>
                <a:ext uri="{FF2B5EF4-FFF2-40B4-BE49-F238E27FC236}">
                  <a16:creationId xmlns:a16="http://schemas.microsoft.com/office/drawing/2014/main" id="{EC869B90-36B5-24BD-C17B-F3DD125ADCEE}"/>
                </a:ext>
              </a:extLst>
            </p:cNvPr>
            <p:cNvSpPr/>
            <p:nvPr/>
          </p:nvSpPr>
          <p:spPr>
            <a:xfrm>
              <a:off x="227790" y="2263652"/>
              <a:ext cx="1562175" cy="684000"/>
            </a:xfrm>
            <a:prstGeom prst="round2SameRect">
              <a:avLst/>
            </a:prstGeom>
            <a:gradFill>
              <a:gsLst>
                <a:gs pos="50000">
                  <a:srgbClr val="FFB247"/>
                </a:gs>
                <a:gs pos="86000">
                  <a:srgbClr val="FFE700"/>
                </a:gs>
              </a:gsLst>
              <a:lin ang="2700000" scaled="0"/>
            </a:gra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36000" tIns="0" rIns="36000" bIns="0" rtlCol="0" anchor="ctr"/>
            <a:lstStyle/>
            <a:p>
              <a:pPr algn="ctr">
                <a:lnSpc>
                  <a:spcPct val="90000"/>
                </a:lnSpc>
              </a:pPr>
              <a:r>
                <a:rPr lang="en-US" sz="1400" b="1">
                  <a:solidFill>
                    <a:schemeClr val="tx1"/>
                  </a:solidFill>
                </a:rPr>
                <a:t>Security &amp; supply chain resilience</a:t>
              </a:r>
            </a:p>
          </p:txBody>
        </p:sp>
        <p:sp>
          <p:nvSpPr>
            <p:cNvPr id="38" name="Rectangle 37">
              <a:extLst>
                <a:ext uri="{FF2B5EF4-FFF2-40B4-BE49-F238E27FC236}">
                  <a16:creationId xmlns:a16="http://schemas.microsoft.com/office/drawing/2014/main" id="{52A73334-6FFB-AD34-3C43-38E8B5977FE5}"/>
                </a:ext>
              </a:extLst>
            </p:cNvPr>
            <p:cNvSpPr/>
            <p:nvPr/>
          </p:nvSpPr>
          <p:spPr>
            <a:xfrm>
              <a:off x="227790" y="2936892"/>
              <a:ext cx="1562175" cy="1404000"/>
            </a:xfrm>
            <a:prstGeom prst="rect">
              <a:avLst/>
            </a:prstGeom>
            <a:solidFill>
              <a:srgbClr val="F9F4EC"/>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36000" tIns="108000" rIns="36000" bIns="0" rtlCol="0" anchor="t" anchorCtr="0"/>
            <a:lstStyle/>
            <a:p>
              <a:pPr marL="177800" indent="-177800">
                <a:lnSpc>
                  <a:spcPct val="110000"/>
                </a:lnSpc>
                <a:spcAft>
                  <a:spcPts val="300"/>
                </a:spcAft>
                <a:buSzPct val="120000"/>
                <a:buFont typeface="Arial" panose="020B0604020202020204" pitchFamily="34" charset="0"/>
                <a:buChar char="●"/>
              </a:pPr>
              <a:r>
                <a:rPr lang="en-US" sz="1200">
                  <a:solidFill>
                    <a:schemeClr val="tx1"/>
                  </a:solidFill>
                </a:rPr>
                <a:t>Faster response</a:t>
              </a:r>
            </a:p>
            <a:p>
              <a:pPr marL="177800" indent="-177800">
                <a:lnSpc>
                  <a:spcPct val="110000"/>
                </a:lnSpc>
                <a:spcAft>
                  <a:spcPts val="300"/>
                </a:spcAft>
                <a:buSzPct val="120000"/>
                <a:buFont typeface="Arial" panose="020B0604020202020204" pitchFamily="34" charset="0"/>
                <a:buChar char="●"/>
              </a:pPr>
              <a:r>
                <a:rPr lang="en-US" sz="1200">
                  <a:solidFill>
                    <a:schemeClr val="tx1"/>
                  </a:solidFill>
                </a:rPr>
                <a:t>Better tooling</a:t>
              </a:r>
            </a:p>
            <a:p>
              <a:pPr marL="177800" indent="-177800">
                <a:lnSpc>
                  <a:spcPct val="110000"/>
                </a:lnSpc>
                <a:spcAft>
                  <a:spcPts val="300"/>
                </a:spcAft>
                <a:buSzPct val="120000"/>
                <a:buFont typeface="Arial" panose="020B0604020202020204" pitchFamily="34" charset="0"/>
                <a:buChar char="●"/>
              </a:pPr>
              <a:r>
                <a:rPr lang="en-US" sz="1200">
                  <a:solidFill>
                    <a:schemeClr val="tx1"/>
                  </a:solidFill>
                </a:rPr>
                <a:t>Verified builds</a:t>
              </a:r>
            </a:p>
          </p:txBody>
        </p:sp>
      </p:grpSp>
      <p:grpSp>
        <p:nvGrpSpPr>
          <p:cNvPr id="57" name="Group 56">
            <a:extLst>
              <a:ext uri="{FF2B5EF4-FFF2-40B4-BE49-F238E27FC236}">
                <a16:creationId xmlns:a16="http://schemas.microsoft.com/office/drawing/2014/main" id="{33A1FDEC-E295-7A10-4B67-FC0A607B5EB3}"/>
              </a:ext>
            </a:extLst>
          </p:cNvPr>
          <p:cNvGrpSpPr/>
          <p:nvPr/>
        </p:nvGrpSpPr>
        <p:grpSpPr>
          <a:xfrm>
            <a:off x="2015699" y="2263652"/>
            <a:ext cx="1562177" cy="2077240"/>
            <a:chOff x="2015699" y="2263652"/>
            <a:chExt cx="1562177" cy="2077240"/>
          </a:xfrm>
        </p:grpSpPr>
        <p:sp>
          <p:nvSpPr>
            <p:cNvPr id="33" name="Rectangle: Top Corners Rounded 32">
              <a:extLst>
                <a:ext uri="{FF2B5EF4-FFF2-40B4-BE49-F238E27FC236}">
                  <a16:creationId xmlns:a16="http://schemas.microsoft.com/office/drawing/2014/main" id="{5BAF76EA-0C48-BD4D-A53E-11A7FBEB8C09}"/>
                </a:ext>
              </a:extLst>
            </p:cNvPr>
            <p:cNvSpPr/>
            <p:nvPr/>
          </p:nvSpPr>
          <p:spPr>
            <a:xfrm>
              <a:off x="2015701" y="2263652"/>
              <a:ext cx="1562175" cy="684000"/>
            </a:xfrm>
            <a:prstGeom prst="round2SameRect">
              <a:avLst/>
            </a:prstGeom>
            <a:gradFill>
              <a:gsLst>
                <a:gs pos="50000">
                  <a:srgbClr val="FFB247"/>
                </a:gs>
                <a:gs pos="86000">
                  <a:srgbClr val="FFE700"/>
                </a:gs>
              </a:gsLst>
              <a:lin ang="2700000" scaled="0"/>
            </a:gra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36000" tIns="0" rIns="36000" bIns="0" rtlCol="0" anchor="ctr"/>
            <a:lstStyle/>
            <a:p>
              <a:pPr algn="ctr">
                <a:lnSpc>
                  <a:spcPct val="90000"/>
                </a:lnSpc>
              </a:pPr>
              <a:r>
                <a:rPr lang="en-US" sz="1400" b="1">
                  <a:solidFill>
                    <a:schemeClr val="tx1"/>
                  </a:solidFill>
                </a:rPr>
                <a:t>Modern infrastructure performance</a:t>
              </a:r>
            </a:p>
          </p:txBody>
        </p:sp>
        <p:sp>
          <p:nvSpPr>
            <p:cNvPr id="39" name="Rectangle 38">
              <a:extLst>
                <a:ext uri="{FF2B5EF4-FFF2-40B4-BE49-F238E27FC236}">
                  <a16:creationId xmlns:a16="http://schemas.microsoft.com/office/drawing/2014/main" id="{B9EE0566-2CF0-680A-F14C-80A3B671EAD9}"/>
                </a:ext>
              </a:extLst>
            </p:cNvPr>
            <p:cNvSpPr/>
            <p:nvPr/>
          </p:nvSpPr>
          <p:spPr>
            <a:xfrm>
              <a:off x="2015699" y="2936892"/>
              <a:ext cx="1562175" cy="1404000"/>
            </a:xfrm>
            <a:prstGeom prst="rect">
              <a:avLst/>
            </a:prstGeom>
            <a:solidFill>
              <a:srgbClr val="F9F4EC"/>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36000" tIns="108000" rIns="36000" bIns="0" rtlCol="0" anchor="t" anchorCtr="0"/>
            <a:lstStyle/>
            <a:p>
              <a:pPr marL="177800" indent="-177800">
                <a:lnSpc>
                  <a:spcPct val="110000"/>
                </a:lnSpc>
                <a:spcAft>
                  <a:spcPts val="300"/>
                </a:spcAft>
                <a:buSzPct val="120000"/>
                <a:buFont typeface="Arial" panose="020B0604020202020204" pitchFamily="34" charset="0"/>
                <a:buChar char="●"/>
              </a:pPr>
              <a:r>
                <a:rPr lang="en-US" sz="1200">
                  <a:solidFill>
                    <a:schemeClr val="tx1"/>
                  </a:solidFill>
                </a:rPr>
                <a:t>Optimizing for next-gen hardware</a:t>
              </a:r>
            </a:p>
            <a:p>
              <a:pPr marL="177800" indent="-177800">
                <a:lnSpc>
                  <a:spcPct val="110000"/>
                </a:lnSpc>
                <a:spcAft>
                  <a:spcPts val="300"/>
                </a:spcAft>
                <a:buSzPct val="120000"/>
                <a:buFont typeface="Arial" panose="020B0604020202020204" pitchFamily="34" charset="0"/>
                <a:buChar char="●"/>
              </a:pPr>
              <a:r>
                <a:rPr lang="en-US" sz="1200">
                  <a:solidFill>
                    <a:schemeClr val="tx1"/>
                  </a:solidFill>
                </a:rPr>
                <a:t>Cloud-native environments</a:t>
              </a:r>
            </a:p>
          </p:txBody>
        </p:sp>
      </p:grpSp>
      <p:grpSp>
        <p:nvGrpSpPr>
          <p:cNvPr id="58" name="Group 57">
            <a:extLst>
              <a:ext uri="{FF2B5EF4-FFF2-40B4-BE49-F238E27FC236}">
                <a16:creationId xmlns:a16="http://schemas.microsoft.com/office/drawing/2014/main" id="{565258B2-3839-50AD-B51D-910D237FF14A}"/>
              </a:ext>
            </a:extLst>
          </p:cNvPr>
          <p:cNvGrpSpPr/>
          <p:nvPr/>
        </p:nvGrpSpPr>
        <p:grpSpPr>
          <a:xfrm>
            <a:off x="3803611" y="2263652"/>
            <a:ext cx="1562175" cy="2077240"/>
            <a:chOff x="3803611" y="2263652"/>
            <a:chExt cx="1562175" cy="2077240"/>
          </a:xfrm>
        </p:grpSpPr>
        <p:sp>
          <p:nvSpPr>
            <p:cNvPr id="34" name="Rectangle: Top Corners Rounded 33">
              <a:extLst>
                <a:ext uri="{FF2B5EF4-FFF2-40B4-BE49-F238E27FC236}">
                  <a16:creationId xmlns:a16="http://schemas.microsoft.com/office/drawing/2014/main" id="{D9FBC5E9-9838-57EE-FF1A-88F1F242DED8}"/>
                </a:ext>
              </a:extLst>
            </p:cNvPr>
            <p:cNvSpPr/>
            <p:nvPr/>
          </p:nvSpPr>
          <p:spPr>
            <a:xfrm>
              <a:off x="3803611" y="2263652"/>
              <a:ext cx="1562175" cy="684000"/>
            </a:xfrm>
            <a:prstGeom prst="round2SameRect">
              <a:avLst/>
            </a:prstGeom>
            <a:gradFill>
              <a:gsLst>
                <a:gs pos="50000">
                  <a:srgbClr val="FFB247"/>
                </a:gs>
                <a:gs pos="86000">
                  <a:srgbClr val="FFE700"/>
                </a:gs>
              </a:gsLst>
              <a:lin ang="2700000" scaled="0"/>
            </a:gra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36000" tIns="0" rIns="36000" bIns="0" rtlCol="0" anchor="ctr"/>
            <a:lstStyle/>
            <a:p>
              <a:pPr algn="ctr">
                <a:lnSpc>
                  <a:spcPct val="110000"/>
                </a:lnSpc>
              </a:pPr>
              <a:r>
                <a:rPr lang="en-US" sz="1400" b="1">
                  <a:solidFill>
                    <a:schemeClr val="tx1"/>
                  </a:solidFill>
                </a:rPr>
                <a:t>Operational excellence</a:t>
              </a:r>
            </a:p>
          </p:txBody>
        </p:sp>
        <p:sp>
          <p:nvSpPr>
            <p:cNvPr id="40" name="Rectangle 39">
              <a:extLst>
                <a:ext uri="{FF2B5EF4-FFF2-40B4-BE49-F238E27FC236}">
                  <a16:creationId xmlns:a16="http://schemas.microsoft.com/office/drawing/2014/main" id="{EC7F688A-A84B-F509-EE7E-25D9DFEB7041}"/>
                </a:ext>
              </a:extLst>
            </p:cNvPr>
            <p:cNvSpPr/>
            <p:nvPr/>
          </p:nvSpPr>
          <p:spPr>
            <a:xfrm>
              <a:off x="3803611" y="2936892"/>
              <a:ext cx="1562175" cy="1404000"/>
            </a:xfrm>
            <a:prstGeom prst="rect">
              <a:avLst/>
            </a:prstGeom>
            <a:solidFill>
              <a:srgbClr val="F9F4EC"/>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36000" tIns="108000" rIns="36000" bIns="0" rtlCol="0" anchor="t" anchorCtr="0"/>
            <a:lstStyle/>
            <a:p>
              <a:pPr marL="177800" indent="-177800">
                <a:lnSpc>
                  <a:spcPct val="110000"/>
                </a:lnSpc>
                <a:spcAft>
                  <a:spcPts val="300"/>
                </a:spcAft>
                <a:buSzPct val="120000"/>
                <a:buFont typeface="Arial" panose="020B0604020202020204" pitchFamily="34" charset="0"/>
                <a:buChar char="●"/>
              </a:pPr>
              <a:r>
                <a:rPr lang="en-US" sz="1200">
                  <a:solidFill>
                    <a:schemeClr val="tx1"/>
                  </a:solidFill>
                </a:rPr>
                <a:t>Sales upgrades</a:t>
              </a:r>
            </a:p>
            <a:p>
              <a:pPr marL="177800" indent="-177800">
                <a:lnSpc>
                  <a:spcPct val="110000"/>
                </a:lnSpc>
                <a:spcAft>
                  <a:spcPts val="300"/>
                </a:spcAft>
                <a:buSzPct val="120000"/>
                <a:buFont typeface="Arial" panose="020B0604020202020204" pitchFamily="34" charset="0"/>
                <a:buChar char="●"/>
              </a:pPr>
              <a:r>
                <a:rPr lang="en-US" sz="1200">
                  <a:solidFill>
                    <a:schemeClr val="tx1"/>
                  </a:solidFill>
                </a:rPr>
                <a:t>Deeper observability</a:t>
              </a:r>
            </a:p>
            <a:p>
              <a:pPr marL="177800" indent="-177800">
                <a:lnSpc>
                  <a:spcPct val="110000"/>
                </a:lnSpc>
                <a:spcAft>
                  <a:spcPts val="300"/>
                </a:spcAft>
                <a:buSzPct val="120000"/>
                <a:buFont typeface="Arial" panose="020B0604020202020204" pitchFamily="34" charset="0"/>
                <a:buChar char="●"/>
              </a:pPr>
              <a:r>
                <a:rPr lang="en-US" sz="1200">
                  <a:solidFill>
                    <a:schemeClr val="tx1"/>
                  </a:solidFill>
                </a:rPr>
                <a:t>Standardized runbooks</a:t>
              </a:r>
            </a:p>
          </p:txBody>
        </p:sp>
      </p:grpSp>
      <p:grpSp>
        <p:nvGrpSpPr>
          <p:cNvPr id="59" name="Group 58">
            <a:extLst>
              <a:ext uri="{FF2B5EF4-FFF2-40B4-BE49-F238E27FC236}">
                <a16:creationId xmlns:a16="http://schemas.microsoft.com/office/drawing/2014/main" id="{9003E7FD-FC72-2F82-098B-4A5AA9BFB2DE}"/>
              </a:ext>
            </a:extLst>
          </p:cNvPr>
          <p:cNvGrpSpPr/>
          <p:nvPr/>
        </p:nvGrpSpPr>
        <p:grpSpPr>
          <a:xfrm>
            <a:off x="5591523" y="2263652"/>
            <a:ext cx="1562175" cy="2077240"/>
            <a:chOff x="5591523" y="2263652"/>
            <a:chExt cx="1562175" cy="2077240"/>
          </a:xfrm>
        </p:grpSpPr>
        <p:sp>
          <p:nvSpPr>
            <p:cNvPr id="35" name="Rectangle: Top Corners Rounded 34">
              <a:extLst>
                <a:ext uri="{FF2B5EF4-FFF2-40B4-BE49-F238E27FC236}">
                  <a16:creationId xmlns:a16="http://schemas.microsoft.com/office/drawing/2014/main" id="{056A0641-CBA6-800A-DA4E-E3F6E090EEF0}"/>
                </a:ext>
              </a:extLst>
            </p:cNvPr>
            <p:cNvSpPr/>
            <p:nvPr/>
          </p:nvSpPr>
          <p:spPr>
            <a:xfrm>
              <a:off x="5591523" y="2263652"/>
              <a:ext cx="1562175" cy="684000"/>
            </a:xfrm>
            <a:prstGeom prst="round2SameRect">
              <a:avLst/>
            </a:prstGeom>
            <a:gradFill>
              <a:gsLst>
                <a:gs pos="50000">
                  <a:srgbClr val="FFB247"/>
                </a:gs>
                <a:gs pos="86000">
                  <a:srgbClr val="FFE700"/>
                </a:gs>
              </a:gsLst>
              <a:lin ang="2700000" scaled="0"/>
            </a:gra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36000" tIns="0" rIns="36000" bIns="0" rtlCol="0" anchor="ctr"/>
            <a:lstStyle/>
            <a:p>
              <a:pPr algn="ctr">
                <a:lnSpc>
                  <a:spcPct val="110000"/>
                </a:lnSpc>
              </a:pPr>
              <a:r>
                <a:rPr lang="en-US" sz="1400" b="1">
                  <a:solidFill>
                    <a:schemeClr val="tx1"/>
                  </a:solidFill>
                </a:rPr>
                <a:t>Developer experience</a:t>
              </a:r>
            </a:p>
          </p:txBody>
        </p:sp>
        <p:sp>
          <p:nvSpPr>
            <p:cNvPr id="41" name="Rectangle 40">
              <a:extLst>
                <a:ext uri="{FF2B5EF4-FFF2-40B4-BE49-F238E27FC236}">
                  <a16:creationId xmlns:a16="http://schemas.microsoft.com/office/drawing/2014/main" id="{A376732C-F2D7-7086-87E8-3BBB5ABA4E5E}"/>
                </a:ext>
              </a:extLst>
            </p:cNvPr>
            <p:cNvSpPr/>
            <p:nvPr/>
          </p:nvSpPr>
          <p:spPr>
            <a:xfrm>
              <a:off x="5591523" y="2936892"/>
              <a:ext cx="1562175" cy="1404000"/>
            </a:xfrm>
            <a:prstGeom prst="rect">
              <a:avLst/>
            </a:prstGeom>
            <a:solidFill>
              <a:srgbClr val="F9F4EC"/>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36000" tIns="108000" rIns="36000" bIns="0" rtlCol="0" anchor="t" anchorCtr="0"/>
            <a:lstStyle/>
            <a:p>
              <a:pPr marL="177800" indent="-177800">
                <a:lnSpc>
                  <a:spcPct val="110000"/>
                </a:lnSpc>
                <a:spcAft>
                  <a:spcPts val="300"/>
                </a:spcAft>
                <a:buSzPct val="120000"/>
                <a:buFont typeface="Arial" panose="020B0604020202020204" pitchFamily="34" charset="0"/>
                <a:buChar char="●"/>
              </a:pPr>
              <a:r>
                <a:rPr lang="en-US" sz="1200">
                  <a:solidFill>
                    <a:schemeClr val="tx1"/>
                  </a:solidFill>
                </a:rPr>
                <a:t>Streamlined migrations</a:t>
              </a:r>
            </a:p>
            <a:p>
              <a:pPr marL="177800" indent="-177800">
                <a:lnSpc>
                  <a:spcPct val="110000"/>
                </a:lnSpc>
                <a:spcAft>
                  <a:spcPts val="300"/>
                </a:spcAft>
                <a:buSzPct val="120000"/>
                <a:buFont typeface="Arial" panose="020B0604020202020204" pitchFamily="34" charset="0"/>
                <a:buChar char="●"/>
              </a:pPr>
              <a:r>
                <a:rPr lang="en-US" sz="1200">
                  <a:solidFill>
                    <a:schemeClr val="tx1"/>
                  </a:solidFill>
                </a:rPr>
                <a:t>Compatibility</a:t>
              </a:r>
            </a:p>
            <a:p>
              <a:pPr marL="177800" indent="-177800">
                <a:lnSpc>
                  <a:spcPct val="110000"/>
                </a:lnSpc>
                <a:spcAft>
                  <a:spcPts val="300"/>
                </a:spcAft>
                <a:buSzPct val="120000"/>
                <a:buFont typeface="Arial" panose="020B0604020202020204" pitchFamily="34" charset="0"/>
                <a:buChar char="●"/>
              </a:pPr>
              <a:r>
                <a:rPr lang="en-US" sz="1200">
                  <a:solidFill>
                    <a:schemeClr val="tx1"/>
                  </a:solidFill>
                </a:rPr>
                <a:t>Better ergonomics</a:t>
              </a:r>
            </a:p>
          </p:txBody>
        </p:sp>
      </p:grpSp>
      <p:grpSp>
        <p:nvGrpSpPr>
          <p:cNvPr id="60" name="Group 59">
            <a:extLst>
              <a:ext uri="{FF2B5EF4-FFF2-40B4-BE49-F238E27FC236}">
                <a16:creationId xmlns:a16="http://schemas.microsoft.com/office/drawing/2014/main" id="{0608CF78-914D-42BF-19BC-D280C406CD83}"/>
              </a:ext>
            </a:extLst>
          </p:cNvPr>
          <p:cNvGrpSpPr/>
          <p:nvPr/>
        </p:nvGrpSpPr>
        <p:grpSpPr>
          <a:xfrm>
            <a:off x="7379434" y="2263652"/>
            <a:ext cx="1562176" cy="2077240"/>
            <a:chOff x="7379434" y="2263652"/>
            <a:chExt cx="1562176" cy="2077240"/>
          </a:xfrm>
        </p:grpSpPr>
        <p:sp>
          <p:nvSpPr>
            <p:cNvPr id="36" name="Rectangle: Top Corners Rounded 35">
              <a:extLst>
                <a:ext uri="{FF2B5EF4-FFF2-40B4-BE49-F238E27FC236}">
                  <a16:creationId xmlns:a16="http://schemas.microsoft.com/office/drawing/2014/main" id="{A3435056-6F87-9EDB-B8CB-3C77E23C3583}"/>
                </a:ext>
              </a:extLst>
            </p:cNvPr>
            <p:cNvSpPr/>
            <p:nvPr/>
          </p:nvSpPr>
          <p:spPr>
            <a:xfrm>
              <a:off x="7379435" y="2263652"/>
              <a:ext cx="1562175" cy="684000"/>
            </a:xfrm>
            <a:prstGeom prst="round2SameRect">
              <a:avLst/>
            </a:prstGeom>
            <a:gradFill>
              <a:gsLst>
                <a:gs pos="50000">
                  <a:srgbClr val="FFB247"/>
                </a:gs>
                <a:gs pos="86000">
                  <a:srgbClr val="FFE700"/>
                </a:gs>
              </a:gsLst>
              <a:lin ang="2700000" scaled="0"/>
            </a:gra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36000" tIns="0" rIns="36000" bIns="0" rtlCol="0" anchor="ctr"/>
            <a:lstStyle/>
            <a:p>
              <a:pPr algn="ctr">
                <a:lnSpc>
                  <a:spcPct val="110000"/>
                </a:lnSpc>
              </a:pPr>
              <a:r>
                <a:rPr lang="en-US" sz="1400" b="1">
                  <a:solidFill>
                    <a:schemeClr val="tx1"/>
                  </a:solidFill>
                </a:rPr>
                <a:t>AI-adjacent</a:t>
              </a:r>
              <a:br>
                <a:rPr lang="en-US" sz="1400" b="1">
                  <a:solidFill>
                    <a:schemeClr val="tx1"/>
                  </a:solidFill>
                </a:rPr>
              </a:br>
              <a:r>
                <a:rPr lang="en-US" sz="1400" b="1">
                  <a:solidFill>
                    <a:schemeClr val="tx1"/>
                  </a:solidFill>
                </a:rPr>
                <a:t>use cases</a:t>
              </a:r>
            </a:p>
          </p:txBody>
        </p:sp>
        <p:sp>
          <p:nvSpPr>
            <p:cNvPr id="42" name="Rectangle 41">
              <a:extLst>
                <a:ext uri="{FF2B5EF4-FFF2-40B4-BE49-F238E27FC236}">
                  <a16:creationId xmlns:a16="http://schemas.microsoft.com/office/drawing/2014/main" id="{3ABBC462-D4CE-278E-C58B-321D085CE478}"/>
                </a:ext>
              </a:extLst>
            </p:cNvPr>
            <p:cNvSpPr/>
            <p:nvPr/>
          </p:nvSpPr>
          <p:spPr>
            <a:xfrm>
              <a:off x="7379434" y="2936892"/>
              <a:ext cx="1562175" cy="1404000"/>
            </a:xfrm>
            <a:prstGeom prst="rect">
              <a:avLst/>
            </a:prstGeom>
            <a:solidFill>
              <a:srgbClr val="F9F4EC"/>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36000" tIns="108000" rIns="36000" bIns="0" rtlCol="0" anchor="t" anchorCtr="0"/>
            <a:lstStyle/>
            <a:p>
              <a:pPr marL="177800" indent="-177800">
                <a:lnSpc>
                  <a:spcPct val="110000"/>
                </a:lnSpc>
                <a:buSzPct val="120000"/>
                <a:buFont typeface="Arial" panose="020B0604020202020204" pitchFamily="34" charset="0"/>
                <a:buChar char="●"/>
              </a:pPr>
              <a:r>
                <a:rPr lang="en-US" sz="1200">
                  <a:solidFill>
                    <a:schemeClr val="tx1"/>
                  </a:solidFill>
                </a:rPr>
                <a:t>Vector workloads</a:t>
              </a:r>
            </a:p>
            <a:p>
              <a:pPr marL="177800" indent="-177800">
                <a:lnSpc>
                  <a:spcPct val="110000"/>
                </a:lnSpc>
                <a:buSzPct val="120000"/>
                <a:buFont typeface="Arial" panose="020B0604020202020204" pitchFamily="34" charset="0"/>
                <a:buChar char="●"/>
              </a:pPr>
              <a:r>
                <a:rPr lang="en-US" sz="1200">
                  <a:solidFill>
                    <a:schemeClr val="tx1"/>
                  </a:solidFill>
                </a:rPr>
                <a:t>Retrieval-Augmented Generation (RAG)</a:t>
              </a:r>
            </a:p>
            <a:p>
              <a:pPr marL="177800" indent="-177800">
                <a:lnSpc>
                  <a:spcPct val="110000"/>
                </a:lnSpc>
                <a:buSzPct val="120000"/>
                <a:buFont typeface="Arial" panose="020B0604020202020204" pitchFamily="34" charset="0"/>
                <a:buChar char="●"/>
              </a:pPr>
              <a:r>
                <a:rPr lang="en-US" sz="1200">
                  <a:solidFill>
                    <a:schemeClr val="tx1"/>
                  </a:solidFill>
                </a:rPr>
                <a:t>Build on solid foundations</a:t>
              </a:r>
            </a:p>
          </p:txBody>
        </p:sp>
      </p:grpSp>
    </p:spTree>
    <p:extLst>
      <p:ext uri="{BB962C8B-B14F-4D97-AF65-F5344CB8AC3E}">
        <p14:creationId xmlns:p14="http://schemas.microsoft.com/office/powerpoint/2010/main" val="422536628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wipe(left)">
                                      <p:cBhvr>
                                        <p:cTn id="7" dur="1000"/>
                                        <p:tgtEl>
                                          <p:spTgt spid="55"/>
                                        </p:tgtEl>
                                      </p:cBhvr>
                                    </p:animEffect>
                                  </p:childTnLst>
                                </p:cTn>
                              </p:par>
                              <p:par>
                                <p:cTn id="8" presetID="22" presetClass="entr" presetSubtype="1" fill="hold" nodeType="withEffect">
                                  <p:stCondLst>
                                    <p:cond delay="300"/>
                                  </p:stCondLst>
                                  <p:childTnLst>
                                    <p:set>
                                      <p:cBhvr>
                                        <p:cTn id="9" dur="1" fill="hold">
                                          <p:stCondLst>
                                            <p:cond delay="0"/>
                                          </p:stCondLst>
                                        </p:cTn>
                                        <p:tgtEl>
                                          <p:spTgt spid="56"/>
                                        </p:tgtEl>
                                        <p:attrNameLst>
                                          <p:attrName>style.visibility</p:attrName>
                                        </p:attrNameLst>
                                      </p:cBhvr>
                                      <p:to>
                                        <p:strVal val="visible"/>
                                      </p:to>
                                    </p:set>
                                    <p:animEffect transition="in" filter="wipe(up)">
                                      <p:cBhvr>
                                        <p:cTn id="10" dur="750"/>
                                        <p:tgtEl>
                                          <p:spTgt spid="56"/>
                                        </p:tgtEl>
                                      </p:cBhvr>
                                    </p:animEffect>
                                  </p:childTnLst>
                                </p:cTn>
                              </p:par>
                              <p:par>
                                <p:cTn id="11" presetID="22" presetClass="entr" presetSubtype="1" fill="hold" nodeType="withEffect">
                                  <p:stCondLst>
                                    <p:cond delay="400"/>
                                  </p:stCondLst>
                                  <p:childTnLst>
                                    <p:set>
                                      <p:cBhvr>
                                        <p:cTn id="12" dur="1" fill="hold">
                                          <p:stCondLst>
                                            <p:cond delay="0"/>
                                          </p:stCondLst>
                                        </p:cTn>
                                        <p:tgtEl>
                                          <p:spTgt spid="57"/>
                                        </p:tgtEl>
                                        <p:attrNameLst>
                                          <p:attrName>style.visibility</p:attrName>
                                        </p:attrNameLst>
                                      </p:cBhvr>
                                      <p:to>
                                        <p:strVal val="visible"/>
                                      </p:to>
                                    </p:set>
                                    <p:animEffect transition="in" filter="wipe(up)">
                                      <p:cBhvr>
                                        <p:cTn id="13" dur="750"/>
                                        <p:tgtEl>
                                          <p:spTgt spid="57"/>
                                        </p:tgtEl>
                                      </p:cBhvr>
                                    </p:animEffect>
                                  </p:childTnLst>
                                </p:cTn>
                              </p:par>
                              <p:par>
                                <p:cTn id="14" presetID="22" presetClass="entr" presetSubtype="1" fill="hold" nodeType="withEffect">
                                  <p:stCondLst>
                                    <p:cond delay="500"/>
                                  </p:stCondLst>
                                  <p:childTnLst>
                                    <p:set>
                                      <p:cBhvr>
                                        <p:cTn id="15" dur="1" fill="hold">
                                          <p:stCondLst>
                                            <p:cond delay="0"/>
                                          </p:stCondLst>
                                        </p:cTn>
                                        <p:tgtEl>
                                          <p:spTgt spid="58"/>
                                        </p:tgtEl>
                                        <p:attrNameLst>
                                          <p:attrName>style.visibility</p:attrName>
                                        </p:attrNameLst>
                                      </p:cBhvr>
                                      <p:to>
                                        <p:strVal val="visible"/>
                                      </p:to>
                                    </p:set>
                                    <p:animEffect transition="in" filter="wipe(up)">
                                      <p:cBhvr>
                                        <p:cTn id="16" dur="750"/>
                                        <p:tgtEl>
                                          <p:spTgt spid="58"/>
                                        </p:tgtEl>
                                      </p:cBhvr>
                                    </p:animEffect>
                                  </p:childTnLst>
                                </p:cTn>
                              </p:par>
                              <p:par>
                                <p:cTn id="17" presetID="22" presetClass="entr" presetSubtype="1" fill="hold" nodeType="withEffect">
                                  <p:stCondLst>
                                    <p:cond delay="600"/>
                                  </p:stCondLst>
                                  <p:childTnLst>
                                    <p:set>
                                      <p:cBhvr>
                                        <p:cTn id="18" dur="1" fill="hold">
                                          <p:stCondLst>
                                            <p:cond delay="0"/>
                                          </p:stCondLst>
                                        </p:cTn>
                                        <p:tgtEl>
                                          <p:spTgt spid="59"/>
                                        </p:tgtEl>
                                        <p:attrNameLst>
                                          <p:attrName>style.visibility</p:attrName>
                                        </p:attrNameLst>
                                      </p:cBhvr>
                                      <p:to>
                                        <p:strVal val="visible"/>
                                      </p:to>
                                    </p:set>
                                    <p:animEffect transition="in" filter="wipe(up)">
                                      <p:cBhvr>
                                        <p:cTn id="19" dur="750"/>
                                        <p:tgtEl>
                                          <p:spTgt spid="59"/>
                                        </p:tgtEl>
                                      </p:cBhvr>
                                    </p:animEffect>
                                  </p:childTnLst>
                                </p:cTn>
                              </p:par>
                              <p:par>
                                <p:cTn id="20" presetID="22" presetClass="entr" presetSubtype="1" fill="hold" nodeType="withEffect">
                                  <p:stCondLst>
                                    <p:cond delay="700"/>
                                  </p:stCondLst>
                                  <p:childTnLst>
                                    <p:set>
                                      <p:cBhvr>
                                        <p:cTn id="21" dur="1" fill="hold">
                                          <p:stCondLst>
                                            <p:cond delay="0"/>
                                          </p:stCondLst>
                                        </p:cTn>
                                        <p:tgtEl>
                                          <p:spTgt spid="60"/>
                                        </p:tgtEl>
                                        <p:attrNameLst>
                                          <p:attrName>style.visibility</p:attrName>
                                        </p:attrNameLst>
                                      </p:cBhvr>
                                      <p:to>
                                        <p:strVal val="visible"/>
                                      </p:to>
                                    </p:set>
                                    <p:animEffect transition="in" filter="wipe(up)">
                                      <p:cBhvr>
                                        <p:cTn id="22" dur="75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C5E2A03-66EF-0D44-E296-CA8C3F9DB159}"/>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6FC93EC-8D3B-C0F5-65AA-698EFA187274}"/>
              </a:ext>
            </a:extLst>
          </p:cNvPr>
          <p:cNvSpPr>
            <a:spLocks noGrp="1"/>
          </p:cNvSpPr>
          <p:nvPr>
            <p:ph type="title"/>
          </p:nvPr>
        </p:nvSpPr>
        <p:spPr/>
        <p:txBody>
          <a:bodyPr/>
          <a:lstStyle/>
          <a:p>
            <a:r>
              <a:rPr lang="en-AU"/>
              <a:t>How you can contribute </a:t>
            </a:r>
            <a:r>
              <a:rPr lang="en-AU">
                <a:solidFill>
                  <a:schemeClr val="tx1">
                    <a:lumMod val="65000"/>
                    <a:lumOff val="35000"/>
                  </a:schemeClr>
                </a:solidFill>
              </a:rPr>
              <a:t>(and benefit)</a:t>
            </a:r>
            <a:endParaRPr lang="en-US">
              <a:solidFill>
                <a:schemeClr val="tx1">
                  <a:lumMod val="65000"/>
                  <a:lumOff val="35000"/>
                </a:schemeClr>
              </a:solidFill>
            </a:endParaRPr>
          </a:p>
        </p:txBody>
      </p:sp>
      <p:grpSp>
        <p:nvGrpSpPr>
          <p:cNvPr id="61" name="Group 60">
            <a:extLst>
              <a:ext uri="{FF2B5EF4-FFF2-40B4-BE49-F238E27FC236}">
                <a16:creationId xmlns:a16="http://schemas.microsoft.com/office/drawing/2014/main" id="{09C1764F-527F-0646-5557-DB66EAB91AF9}"/>
              </a:ext>
            </a:extLst>
          </p:cNvPr>
          <p:cNvGrpSpPr/>
          <p:nvPr/>
        </p:nvGrpSpPr>
        <p:grpSpPr>
          <a:xfrm>
            <a:off x="463514" y="999885"/>
            <a:ext cx="739610" cy="3714784"/>
            <a:chOff x="463514" y="999885"/>
            <a:chExt cx="739610" cy="3714784"/>
          </a:xfrm>
        </p:grpSpPr>
        <p:grpSp>
          <p:nvGrpSpPr>
            <p:cNvPr id="57" name="Group 56">
              <a:extLst>
                <a:ext uri="{FF2B5EF4-FFF2-40B4-BE49-F238E27FC236}">
                  <a16:creationId xmlns:a16="http://schemas.microsoft.com/office/drawing/2014/main" id="{78359B30-B924-DA7F-AE8C-744D23045E95}"/>
                </a:ext>
              </a:extLst>
            </p:cNvPr>
            <p:cNvGrpSpPr/>
            <p:nvPr/>
          </p:nvGrpSpPr>
          <p:grpSpPr>
            <a:xfrm>
              <a:off x="463514" y="999885"/>
              <a:ext cx="739610" cy="739610"/>
              <a:chOff x="591261" y="999885"/>
              <a:chExt cx="739610" cy="739610"/>
            </a:xfrm>
          </p:grpSpPr>
          <p:sp>
            <p:nvSpPr>
              <p:cNvPr id="28" name="Oval 27">
                <a:extLst>
                  <a:ext uri="{FF2B5EF4-FFF2-40B4-BE49-F238E27FC236}">
                    <a16:creationId xmlns:a16="http://schemas.microsoft.com/office/drawing/2014/main" id="{E90383BD-D52D-4472-B70E-770990A3BAC6}"/>
                  </a:ext>
                </a:extLst>
              </p:cNvPr>
              <p:cNvSpPr>
                <a:spLocks noChangeAspect="1"/>
              </p:cNvSpPr>
              <p:nvPr/>
            </p:nvSpPr>
            <p:spPr>
              <a:xfrm>
                <a:off x="591261" y="999885"/>
                <a:ext cx="739610" cy="739610"/>
              </a:xfrm>
              <a:prstGeom prst="ellipse">
                <a:avLst/>
              </a:prstGeom>
              <a:blipFill>
                <a:blip r:embed="rId3" cstate="hqprint">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rgbClr val="FFFFFF"/>
                  </a:solidFill>
                  <a:latin typeface="Fujitsu Infinity Pro"/>
                </a:endParaRPr>
              </a:p>
            </p:txBody>
          </p:sp>
          <p:pic>
            <p:nvPicPr>
              <p:cNvPr id="48" name="Graphic 47">
                <a:extLst>
                  <a:ext uri="{FF2B5EF4-FFF2-40B4-BE49-F238E27FC236}">
                    <a16:creationId xmlns:a16="http://schemas.microsoft.com/office/drawing/2014/main" id="{6CC8D45C-0B50-A020-82DA-8E7759805F6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44563" y="1143257"/>
                <a:ext cx="406111" cy="452866"/>
              </a:xfrm>
              <a:prstGeom prst="rect">
                <a:avLst/>
              </a:prstGeom>
            </p:spPr>
          </p:pic>
        </p:grpSp>
        <p:grpSp>
          <p:nvGrpSpPr>
            <p:cNvPr id="58" name="Group 57">
              <a:extLst>
                <a:ext uri="{FF2B5EF4-FFF2-40B4-BE49-F238E27FC236}">
                  <a16:creationId xmlns:a16="http://schemas.microsoft.com/office/drawing/2014/main" id="{CC88F986-5579-7B52-C9C1-5847FF23CED7}"/>
                </a:ext>
              </a:extLst>
            </p:cNvPr>
            <p:cNvGrpSpPr/>
            <p:nvPr/>
          </p:nvGrpSpPr>
          <p:grpSpPr>
            <a:xfrm>
              <a:off x="463514" y="1991610"/>
              <a:ext cx="739610" cy="739610"/>
              <a:chOff x="591261" y="1991610"/>
              <a:chExt cx="739610" cy="739610"/>
            </a:xfrm>
          </p:grpSpPr>
          <p:sp>
            <p:nvSpPr>
              <p:cNvPr id="5" name="Oval 4">
                <a:extLst>
                  <a:ext uri="{FF2B5EF4-FFF2-40B4-BE49-F238E27FC236}">
                    <a16:creationId xmlns:a16="http://schemas.microsoft.com/office/drawing/2014/main" id="{3F59A7E2-20CC-8B83-A208-523BAAF1A554}"/>
                  </a:ext>
                </a:extLst>
              </p:cNvPr>
              <p:cNvSpPr>
                <a:spLocks noChangeAspect="1"/>
              </p:cNvSpPr>
              <p:nvPr/>
            </p:nvSpPr>
            <p:spPr>
              <a:xfrm>
                <a:off x="591261" y="1991610"/>
                <a:ext cx="739610" cy="739610"/>
              </a:xfrm>
              <a:prstGeom prst="ellipse">
                <a:avLst/>
              </a:prstGeom>
              <a:blipFill>
                <a:blip r:embed="rId3" cstate="hqprint">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rgbClr val="FFFFFF"/>
                  </a:solidFill>
                  <a:latin typeface="Fujitsu Infinity Pro"/>
                </a:endParaRPr>
              </a:p>
            </p:txBody>
          </p:sp>
          <p:pic>
            <p:nvPicPr>
              <p:cNvPr id="50" name="Graphic 49">
                <a:extLst>
                  <a:ext uri="{FF2B5EF4-FFF2-40B4-BE49-F238E27FC236}">
                    <a16:creationId xmlns:a16="http://schemas.microsoft.com/office/drawing/2014/main" id="{9653C06F-483D-692F-0EBC-52EA948A3C2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55866" y="2134615"/>
                <a:ext cx="410400" cy="453600"/>
              </a:xfrm>
              <a:prstGeom prst="rect">
                <a:avLst/>
              </a:prstGeom>
            </p:spPr>
          </p:pic>
        </p:grpSp>
        <p:grpSp>
          <p:nvGrpSpPr>
            <p:cNvPr id="60" name="Group 59">
              <a:extLst>
                <a:ext uri="{FF2B5EF4-FFF2-40B4-BE49-F238E27FC236}">
                  <a16:creationId xmlns:a16="http://schemas.microsoft.com/office/drawing/2014/main" id="{07EA97EB-F778-5625-A127-59E80BB7A4F9}"/>
                </a:ext>
              </a:extLst>
            </p:cNvPr>
            <p:cNvGrpSpPr/>
            <p:nvPr/>
          </p:nvGrpSpPr>
          <p:grpSpPr>
            <a:xfrm>
              <a:off x="463514" y="3975059"/>
              <a:ext cx="739610" cy="739610"/>
              <a:chOff x="591261" y="3975059"/>
              <a:chExt cx="739610" cy="739610"/>
            </a:xfrm>
          </p:grpSpPr>
          <p:sp>
            <p:nvSpPr>
              <p:cNvPr id="7" name="Oval 6">
                <a:extLst>
                  <a:ext uri="{FF2B5EF4-FFF2-40B4-BE49-F238E27FC236}">
                    <a16:creationId xmlns:a16="http://schemas.microsoft.com/office/drawing/2014/main" id="{096B809C-5DB5-9637-5710-CEFC05813F95}"/>
                  </a:ext>
                </a:extLst>
              </p:cNvPr>
              <p:cNvSpPr>
                <a:spLocks noChangeAspect="1"/>
              </p:cNvSpPr>
              <p:nvPr/>
            </p:nvSpPr>
            <p:spPr>
              <a:xfrm>
                <a:off x="591261" y="3975059"/>
                <a:ext cx="739610" cy="739610"/>
              </a:xfrm>
              <a:prstGeom prst="ellipse">
                <a:avLst/>
              </a:prstGeom>
              <a:blipFill>
                <a:blip r:embed="rId3" cstate="hqprint">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rgbClr val="FFFFFF"/>
                  </a:solidFill>
                  <a:latin typeface="Fujitsu Infinity Pro"/>
                </a:endParaRPr>
              </a:p>
            </p:txBody>
          </p:sp>
          <p:pic>
            <p:nvPicPr>
              <p:cNvPr id="54" name="Graphic 53">
                <a:extLst>
                  <a:ext uri="{FF2B5EF4-FFF2-40B4-BE49-F238E27FC236}">
                    <a16:creationId xmlns:a16="http://schemas.microsoft.com/office/drawing/2014/main" id="{190D474E-DFDF-DA7A-0F3E-C3D6BF36037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49303" y="4118064"/>
                <a:ext cx="423527" cy="453600"/>
              </a:xfrm>
              <a:prstGeom prst="rect">
                <a:avLst/>
              </a:prstGeom>
            </p:spPr>
          </p:pic>
        </p:grpSp>
        <p:grpSp>
          <p:nvGrpSpPr>
            <p:cNvPr id="59" name="Group 58">
              <a:extLst>
                <a:ext uri="{FF2B5EF4-FFF2-40B4-BE49-F238E27FC236}">
                  <a16:creationId xmlns:a16="http://schemas.microsoft.com/office/drawing/2014/main" id="{1CD91017-6A37-3806-5262-E75F084F8E7A}"/>
                </a:ext>
              </a:extLst>
            </p:cNvPr>
            <p:cNvGrpSpPr/>
            <p:nvPr/>
          </p:nvGrpSpPr>
          <p:grpSpPr>
            <a:xfrm>
              <a:off x="463514" y="2983335"/>
              <a:ext cx="739610" cy="739610"/>
              <a:chOff x="591261" y="2983335"/>
              <a:chExt cx="739610" cy="739610"/>
            </a:xfrm>
          </p:grpSpPr>
          <p:sp>
            <p:nvSpPr>
              <p:cNvPr id="6" name="Oval 5">
                <a:extLst>
                  <a:ext uri="{FF2B5EF4-FFF2-40B4-BE49-F238E27FC236}">
                    <a16:creationId xmlns:a16="http://schemas.microsoft.com/office/drawing/2014/main" id="{CC5AD0F4-3231-5B36-9F95-276F6EB6E34B}"/>
                  </a:ext>
                </a:extLst>
              </p:cNvPr>
              <p:cNvSpPr>
                <a:spLocks noChangeAspect="1"/>
              </p:cNvSpPr>
              <p:nvPr/>
            </p:nvSpPr>
            <p:spPr>
              <a:xfrm>
                <a:off x="591261" y="2983335"/>
                <a:ext cx="739610" cy="739610"/>
              </a:xfrm>
              <a:prstGeom prst="ellipse">
                <a:avLst/>
              </a:prstGeom>
              <a:blipFill>
                <a:blip r:embed="rId3" cstate="hqprint">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rgbClr val="FFFFFF"/>
                  </a:solidFill>
                  <a:latin typeface="Fujitsu Infinity Pro"/>
                </a:endParaRPr>
              </a:p>
            </p:txBody>
          </p:sp>
          <p:pic>
            <p:nvPicPr>
              <p:cNvPr id="56" name="Graphic 55">
                <a:extLst>
                  <a:ext uri="{FF2B5EF4-FFF2-40B4-BE49-F238E27FC236}">
                    <a16:creationId xmlns:a16="http://schemas.microsoft.com/office/drawing/2014/main" id="{8E4FA6CC-B985-54DF-579E-746BC9D5434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65424" y="3096548"/>
                <a:ext cx="406800" cy="513184"/>
              </a:xfrm>
              <a:prstGeom prst="rect">
                <a:avLst/>
              </a:prstGeom>
            </p:spPr>
          </p:pic>
        </p:grpSp>
      </p:grpSp>
      <p:grpSp>
        <p:nvGrpSpPr>
          <p:cNvPr id="72" name="Group 71">
            <a:extLst>
              <a:ext uri="{FF2B5EF4-FFF2-40B4-BE49-F238E27FC236}">
                <a16:creationId xmlns:a16="http://schemas.microsoft.com/office/drawing/2014/main" id="{7F03D2B1-72C3-07B2-9E57-657DD9A06353}"/>
              </a:ext>
            </a:extLst>
          </p:cNvPr>
          <p:cNvGrpSpPr/>
          <p:nvPr/>
        </p:nvGrpSpPr>
        <p:grpSpPr>
          <a:xfrm>
            <a:off x="1336620" y="1123636"/>
            <a:ext cx="7425652" cy="492108"/>
            <a:chOff x="1336620" y="1123636"/>
            <a:chExt cx="7425652" cy="492108"/>
          </a:xfrm>
        </p:grpSpPr>
        <p:sp>
          <p:nvSpPr>
            <p:cNvPr id="9" name="Rectangle 8">
              <a:extLst>
                <a:ext uri="{FF2B5EF4-FFF2-40B4-BE49-F238E27FC236}">
                  <a16:creationId xmlns:a16="http://schemas.microsoft.com/office/drawing/2014/main" id="{0A52226C-8748-3119-55B2-E1DECD3ECCD9}"/>
                </a:ext>
              </a:extLst>
            </p:cNvPr>
            <p:cNvSpPr/>
            <p:nvPr/>
          </p:nvSpPr>
          <p:spPr>
            <a:xfrm>
              <a:off x="1336620" y="1123636"/>
              <a:ext cx="1332000" cy="492108"/>
            </a:xfrm>
            <a:prstGeom prst="rect">
              <a:avLst/>
            </a:prstGeom>
            <a:solidFill>
              <a:schemeClr val="bg1">
                <a:lumMod val="95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lIns="72000" tIns="0" rIns="72000" bIns="0" rtlCol="0" anchor="ctr" anchorCtr="0"/>
            <a:lstStyle/>
            <a:p>
              <a:pPr>
                <a:lnSpc>
                  <a:spcPct val="110000"/>
                </a:lnSpc>
                <a:buSzPct val="120000"/>
              </a:pPr>
              <a:r>
                <a:rPr lang="en-US" sz="1200" b="1">
                  <a:solidFill>
                    <a:schemeClr val="tx1"/>
                  </a:solidFill>
                </a:rPr>
                <a:t>If you are</a:t>
              </a:r>
              <a:br>
                <a:rPr lang="en-US" sz="1200" b="1">
                  <a:solidFill>
                    <a:schemeClr val="tx1"/>
                  </a:solidFill>
                </a:rPr>
              </a:br>
              <a:r>
                <a:rPr lang="en-US" sz="1200" b="1">
                  <a:solidFill>
                    <a:schemeClr val="tx1"/>
                  </a:solidFill>
                </a:rPr>
                <a:t>a user/operator</a:t>
              </a:r>
            </a:p>
          </p:txBody>
        </p:sp>
        <p:sp>
          <p:nvSpPr>
            <p:cNvPr id="43" name="Rectangle 42">
              <a:extLst>
                <a:ext uri="{FF2B5EF4-FFF2-40B4-BE49-F238E27FC236}">
                  <a16:creationId xmlns:a16="http://schemas.microsoft.com/office/drawing/2014/main" id="{E9597373-C0AA-A302-E3E6-8A178D180360}"/>
                </a:ext>
              </a:extLst>
            </p:cNvPr>
            <p:cNvSpPr/>
            <p:nvPr/>
          </p:nvSpPr>
          <p:spPr>
            <a:xfrm>
              <a:off x="2872291" y="1123636"/>
              <a:ext cx="5889981" cy="492108"/>
            </a:xfrm>
            <a:prstGeom prst="rect">
              <a:avLst/>
            </a:prstGeom>
            <a:solidFill>
              <a:schemeClr val="bg1">
                <a:lumMod val="95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lIns="72000" tIns="0" rIns="0" bIns="0" rtlCol="0" anchor="ctr" anchorCtr="0"/>
            <a:lstStyle/>
            <a:p>
              <a:pPr>
                <a:lnSpc>
                  <a:spcPct val="110000"/>
                </a:lnSpc>
                <a:buSzPct val="120000"/>
              </a:pPr>
              <a:r>
                <a:rPr lang="en-US" sz="1100">
                  <a:solidFill>
                    <a:schemeClr val="tx1"/>
                  </a:solidFill>
                </a:rPr>
                <a:t>Share  reproducible cases, improve runbooks, </a:t>
              </a:r>
              <a:br>
                <a:rPr lang="en-US" sz="1100">
                  <a:solidFill>
                    <a:schemeClr val="tx1"/>
                  </a:solidFill>
                </a:rPr>
              </a:br>
              <a:r>
                <a:rPr lang="en-US" sz="1100">
                  <a:solidFill>
                    <a:schemeClr val="tx1"/>
                  </a:solidFill>
                </a:rPr>
                <a:t>contribute docs and monitoring patterns</a:t>
              </a:r>
            </a:p>
          </p:txBody>
        </p:sp>
        <p:sp>
          <p:nvSpPr>
            <p:cNvPr id="68" name="Google Shape;1202;p152">
              <a:extLst>
                <a:ext uri="{FF2B5EF4-FFF2-40B4-BE49-F238E27FC236}">
                  <a16:creationId xmlns:a16="http://schemas.microsoft.com/office/drawing/2014/main" id="{58E39E62-A922-D23E-7979-8609E726CD00}"/>
                </a:ext>
              </a:extLst>
            </p:cNvPr>
            <p:cNvSpPr/>
            <p:nvPr/>
          </p:nvSpPr>
          <p:spPr>
            <a:xfrm flipH="1" flipV="1">
              <a:off x="2712911" y="1304674"/>
              <a:ext cx="89205" cy="130031"/>
            </a:xfrm>
            <a:custGeom>
              <a:avLst/>
              <a:gdLst/>
              <a:ahLst/>
              <a:cxnLst/>
              <a:rect l="l" t="t" r="r" b="b"/>
              <a:pathLst>
                <a:path w="4215" h="6144" extrusionOk="0">
                  <a:moveTo>
                    <a:pt x="4215" y="1072"/>
                  </a:moveTo>
                  <a:lnTo>
                    <a:pt x="3191" y="0"/>
                  </a:lnTo>
                  <a:lnTo>
                    <a:pt x="0" y="2977"/>
                  </a:lnTo>
                  <a:lnTo>
                    <a:pt x="3144" y="6144"/>
                  </a:lnTo>
                  <a:lnTo>
                    <a:pt x="4191" y="5049"/>
                  </a:lnTo>
                  <a:lnTo>
                    <a:pt x="2120" y="3025"/>
                  </a:lnTo>
                  <a:close/>
                </a:path>
              </a:pathLst>
            </a:custGeom>
            <a:solidFill>
              <a:schemeClr val="tx1"/>
            </a:solidFill>
            <a:ln>
              <a:noFill/>
            </a:ln>
          </p:spPr>
          <p:txBody>
            <a:bodyPr/>
            <a:lstStyle/>
            <a:p>
              <a:endParaRPr lang="en-US" b="1" dirty="0"/>
            </a:p>
          </p:txBody>
        </p:sp>
      </p:grpSp>
      <p:grpSp>
        <p:nvGrpSpPr>
          <p:cNvPr id="73" name="Group 72">
            <a:extLst>
              <a:ext uri="{FF2B5EF4-FFF2-40B4-BE49-F238E27FC236}">
                <a16:creationId xmlns:a16="http://schemas.microsoft.com/office/drawing/2014/main" id="{679646AD-50B5-2873-4F62-2034958E3032}"/>
              </a:ext>
            </a:extLst>
          </p:cNvPr>
          <p:cNvGrpSpPr/>
          <p:nvPr/>
        </p:nvGrpSpPr>
        <p:grpSpPr>
          <a:xfrm>
            <a:off x="1336620" y="2115361"/>
            <a:ext cx="7425652" cy="492108"/>
            <a:chOff x="1336620" y="2115361"/>
            <a:chExt cx="7425652" cy="492108"/>
          </a:xfrm>
        </p:grpSpPr>
        <p:sp>
          <p:nvSpPr>
            <p:cNvPr id="30" name="Rectangle 29">
              <a:extLst>
                <a:ext uri="{FF2B5EF4-FFF2-40B4-BE49-F238E27FC236}">
                  <a16:creationId xmlns:a16="http://schemas.microsoft.com/office/drawing/2014/main" id="{06FD0EB7-BFF9-1814-3C43-8E90CF0541F2}"/>
                </a:ext>
              </a:extLst>
            </p:cNvPr>
            <p:cNvSpPr/>
            <p:nvPr/>
          </p:nvSpPr>
          <p:spPr>
            <a:xfrm>
              <a:off x="1336620" y="2115361"/>
              <a:ext cx="1332000" cy="492108"/>
            </a:xfrm>
            <a:prstGeom prst="rect">
              <a:avLst/>
            </a:prstGeom>
            <a:solidFill>
              <a:schemeClr val="bg1">
                <a:lumMod val="95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lIns="72000" tIns="0" rIns="72000" bIns="0" rtlCol="0" anchor="ctr" anchorCtr="0"/>
            <a:lstStyle/>
            <a:p>
              <a:pPr>
                <a:lnSpc>
                  <a:spcPct val="110000"/>
                </a:lnSpc>
                <a:buSzPct val="120000"/>
              </a:pPr>
              <a:r>
                <a:rPr lang="en-US" sz="1200" b="1">
                  <a:solidFill>
                    <a:schemeClr val="tx1"/>
                  </a:solidFill>
                </a:rPr>
                <a:t>If you are</a:t>
              </a:r>
              <a:br>
                <a:rPr lang="en-US" sz="1200" b="1">
                  <a:solidFill>
                    <a:schemeClr val="tx1"/>
                  </a:solidFill>
                </a:rPr>
              </a:br>
              <a:r>
                <a:rPr lang="en-US" sz="1200" b="1">
                  <a:solidFill>
                    <a:schemeClr val="tx1"/>
                  </a:solidFill>
                </a:rPr>
                <a:t>a developer</a:t>
              </a:r>
            </a:p>
          </p:txBody>
        </p:sp>
        <p:sp>
          <p:nvSpPr>
            <p:cNvPr id="44" name="Rectangle 43">
              <a:extLst>
                <a:ext uri="{FF2B5EF4-FFF2-40B4-BE49-F238E27FC236}">
                  <a16:creationId xmlns:a16="http://schemas.microsoft.com/office/drawing/2014/main" id="{E1758E1A-60B5-A967-F502-BBA78B1AD18A}"/>
                </a:ext>
              </a:extLst>
            </p:cNvPr>
            <p:cNvSpPr/>
            <p:nvPr/>
          </p:nvSpPr>
          <p:spPr>
            <a:xfrm>
              <a:off x="2872291" y="2115361"/>
              <a:ext cx="5889981" cy="492108"/>
            </a:xfrm>
            <a:prstGeom prst="rect">
              <a:avLst/>
            </a:prstGeom>
            <a:solidFill>
              <a:schemeClr val="bg1">
                <a:lumMod val="95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lIns="72000" tIns="0" rIns="0" bIns="0" rtlCol="0" anchor="ctr" anchorCtr="0"/>
            <a:lstStyle/>
            <a:p>
              <a:pPr>
                <a:lnSpc>
                  <a:spcPct val="110000"/>
                </a:lnSpc>
                <a:buSzPct val="120000"/>
              </a:pPr>
              <a:r>
                <a:rPr lang="en-US" sz="1100">
                  <a:solidFill>
                    <a:schemeClr val="tx1"/>
                  </a:solidFill>
                </a:rPr>
                <a:t>Review patches, write tests, improve tooling interoperability, maintain extensions</a:t>
              </a:r>
            </a:p>
          </p:txBody>
        </p:sp>
        <p:sp>
          <p:nvSpPr>
            <p:cNvPr id="69" name="Google Shape;1202;p152">
              <a:extLst>
                <a:ext uri="{FF2B5EF4-FFF2-40B4-BE49-F238E27FC236}">
                  <a16:creationId xmlns:a16="http://schemas.microsoft.com/office/drawing/2014/main" id="{E47F2BC5-FD8F-09D2-0D44-88D24806A303}"/>
                </a:ext>
              </a:extLst>
            </p:cNvPr>
            <p:cNvSpPr/>
            <p:nvPr/>
          </p:nvSpPr>
          <p:spPr>
            <a:xfrm flipH="1" flipV="1">
              <a:off x="2719128" y="2296399"/>
              <a:ext cx="89205" cy="130031"/>
            </a:xfrm>
            <a:custGeom>
              <a:avLst/>
              <a:gdLst/>
              <a:ahLst/>
              <a:cxnLst/>
              <a:rect l="l" t="t" r="r" b="b"/>
              <a:pathLst>
                <a:path w="4215" h="6144" extrusionOk="0">
                  <a:moveTo>
                    <a:pt x="4215" y="1072"/>
                  </a:moveTo>
                  <a:lnTo>
                    <a:pt x="3191" y="0"/>
                  </a:lnTo>
                  <a:lnTo>
                    <a:pt x="0" y="2977"/>
                  </a:lnTo>
                  <a:lnTo>
                    <a:pt x="3144" y="6144"/>
                  </a:lnTo>
                  <a:lnTo>
                    <a:pt x="4191" y="5049"/>
                  </a:lnTo>
                  <a:lnTo>
                    <a:pt x="2120" y="3025"/>
                  </a:lnTo>
                  <a:close/>
                </a:path>
              </a:pathLst>
            </a:custGeom>
            <a:solidFill>
              <a:schemeClr val="tx1"/>
            </a:solidFill>
            <a:ln>
              <a:noFill/>
            </a:ln>
          </p:spPr>
          <p:txBody>
            <a:bodyPr/>
            <a:lstStyle/>
            <a:p>
              <a:endParaRPr lang="en-US" b="1" dirty="0"/>
            </a:p>
          </p:txBody>
        </p:sp>
      </p:grpSp>
      <p:grpSp>
        <p:nvGrpSpPr>
          <p:cNvPr id="74" name="Group 73">
            <a:extLst>
              <a:ext uri="{FF2B5EF4-FFF2-40B4-BE49-F238E27FC236}">
                <a16:creationId xmlns:a16="http://schemas.microsoft.com/office/drawing/2014/main" id="{55B572AF-49B9-6D6B-92AF-0BAF9E2EA652}"/>
              </a:ext>
            </a:extLst>
          </p:cNvPr>
          <p:cNvGrpSpPr/>
          <p:nvPr/>
        </p:nvGrpSpPr>
        <p:grpSpPr>
          <a:xfrm>
            <a:off x="1336620" y="3107086"/>
            <a:ext cx="7425652" cy="492108"/>
            <a:chOff x="1336620" y="3107086"/>
            <a:chExt cx="7425652" cy="492108"/>
          </a:xfrm>
        </p:grpSpPr>
        <p:sp>
          <p:nvSpPr>
            <p:cNvPr id="31" name="Rectangle 30">
              <a:extLst>
                <a:ext uri="{FF2B5EF4-FFF2-40B4-BE49-F238E27FC236}">
                  <a16:creationId xmlns:a16="http://schemas.microsoft.com/office/drawing/2014/main" id="{331B301A-5E2B-7495-B8F7-0E3135BB171F}"/>
                </a:ext>
              </a:extLst>
            </p:cNvPr>
            <p:cNvSpPr/>
            <p:nvPr/>
          </p:nvSpPr>
          <p:spPr>
            <a:xfrm>
              <a:off x="1336620" y="3107086"/>
              <a:ext cx="1332000" cy="492108"/>
            </a:xfrm>
            <a:prstGeom prst="rect">
              <a:avLst/>
            </a:prstGeom>
            <a:solidFill>
              <a:schemeClr val="bg1">
                <a:lumMod val="95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lIns="72000" tIns="0" rIns="72000" bIns="0" rtlCol="0" anchor="ctr" anchorCtr="0"/>
            <a:lstStyle/>
            <a:p>
              <a:pPr>
                <a:lnSpc>
                  <a:spcPct val="110000"/>
                </a:lnSpc>
                <a:buSzPct val="120000"/>
              </a:pPr>
              <a:r>
                <a:rPr lang="en-US" sz="1200" b="1">
                  <a:solidFill>
                    <a:schemeClr val="tx1"/>
                  </a:solidFill>
                </a:rPr>
                <a:t>If you are</a:t>
              </a:r>
              <a:br>
                <a:rPr lang="en-US" sz="1200" b="1">
                  <a:solidFill>
                    <a:schemeClr val="tx1"/>
                  </a:solidFill>
                </a:rPr>
              </a:br>
              <a:r>
                <a:rPr lang="en-US" sz="1200" b="1">
                  <a:solidFill>
                    <a:schemeClr val="tx1"/>
                  </a:solidFill>
                </a:rPr>
                <a:t>from a company</a:t>
              </a:r>
            </a:p>
          </p:txBody>
        </p:sp>
        <p:sp>
          <p:nvSpPr>
            <p:cNvPr id="45" name="Rectangle 44">
              <a:extLst>
                <a:ext uri="{FF2B5EF4-FFF2-40B4-BE49-F238E27FC236}">
                  <a16:creationId xmlns:a16="http://schemas.microsoft.com/office/drawing/2014/main" id="{40A029D1-0D38-3F47-3A5B-D22D0FFA596B}"/>
                </a:ext>
              </a:extLst>
            </p:cNvPr>
            <p:cNvSpPr/>
            <p:nvPr/>
          </p:nvSpPr>
          <p:spPr>
            <a:xfrm>
              <a:off x="2872291" y="3107086"/>
              <a:ext cx="5889981" cy="492108"/>
            </a:xfrm>
            <a:prstGeom prst="rect">
              <a:avLst/>
            </a:prstGeom>
            <a:solidFill>
              <a:schemeClr val="bg1">
                <a:lumMod val="95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lIns="72000" tIns="0" rIns="0" bIns="0" rtlCol="0" anchor="ctr" anchorCtr="0"/>
            <a:lstStyle/>
            <a:p>
              <a:pPr>
                <a:lnSpc>
                  <a:spcPct val="110000"/>
                </a:lnSpc>
                <a:buSzPct val="120000"/>
              </a:pPr>
              <a:r>
                <a:rPr lang="en-US" sz="1100">
                  <a:solidFill>
                    <a:schemeClr val="tx1"/>
                  </a:solidFill>
                </a:rPr>
                <a:t>Sponsor upstream work, allow contribution time, </a:t>
              </a:r>
              <a:br>
                <a:rPr lang="en-US" sz="1100">
                  <a:solidFill>
                    <a:schemeClr val="tx1"/>
                  </a:solidFill>
                </a:rPr>
              </a:br>
              <a:r>
                <a:rPr lang="en-US" sz="1100">
                  <a:solidFill>
                    <a:schemeClr val="tx1"/>
                  </a:solidFill>
                </a:rPr>
                <a:t>support events/mentorship, upstream-first strategy</a:t>
              </a:r>
            </a:p>
          </p:txBody>
        </p:sp>
        <p:sp>
          <p:nvSpPr>
            <p:cNvPr id="70" name="Google Shape;1202;p152">
              <a:extLst>
                <a:ext uri="{FF2B5EF4-FFF2-40B4-BE49-F238E27FC236}">
                  <a16:creationId xmlns:a16="http://schemas.microsoft.com/office/drawing/2014/main" id="{02BFCA89-C648-DC5A-249C-65A5027EC552}"/>
                </a:ext>
              </a:extLst>
            </p:cNvPr>
            <p:cNvSpPr/>
            <p:nvPr/>
          </p:nvSpPr>
          <p:spPr>
            <a:xfrm flipH="1" flipV="1">
              <a:off x="2712911" y="3283047"/>
              <a:ext cx="89205" cy="130031"/>
            </a:xfrm>
            <a:custGeom>
              <a:avLst/>
              <a:gdLst/>
              <a:ahLst/>
              <a:cxnLst/>
              <a:rect l="l" t="t" r="r" b="b"/>
              <a:pathLst>
                <a:path w="4215" h="6144" extrusionOk="0">
                  <a:moveTo>
                    <a:pt x="4215" y="1072"/>
                  </a:moveTo>
                  <a:lnTo>
                    <a:pt x="3191" y="0"/>
                  </a:lnTo>
                  <a:lnTo>
                    <a:pt x="0" y="2977"/>
                  </a:lnTo>
                  <a:lnTo>
                    <a:pt x="3144" y="6144"/>
                  </a:lnTo>
                  <a:lnTo>
                    <a:pt x="4191" y="5049"/>
                  </a:lnTo>
                  <a:lnTo>
                    <a:pt x="2120" y="3025"/>
                  </a:lnTo>
                  <a:close/>
                </a:path>
              </a:pathLst>
            </a:custGeom>
            <a:solidFill>
              <a:schemeClr val="tx1"/>
            </a:solidFill>
            <a:ln>
              <a:noFill/>
            </a:ln>
          </p:spPr>
          <p:txBody>
            <a:bodyPr/>
            <a:lstStyle/>
            <a:p>
              <a:endParaRPr lang="en-US" b="1" dirty="0"/>
            </a:p>
          </p:txBody>
        </p:sp>
      </p:grpSp>
      <p:grpSp>
        <p:nvGrpSpPr>
          <p:cNvPr id="75" name="Group 74">
            <a:extLst>
              <a:ext uri="{FF2B5EF4-FFF2-40B4-BE49-F238E27FC236}">
                <a16:creationId xmlns:a16="http://schemas.microsoft.com/office/drawing/2014/main" id="{0B5CADBB-0DF7-BE7B-5B6B-FFCFDA423B2C}"/>
              </a:ext>
            </a:extLst>
          </p:cNvPr>
          <p:cNvGrpSpPr/>
          <p:nvPr/>
        </p:nvGrpSpPr>
        <p:grpSpPr>
          <a:xfrm>
            <a:off x="1336620" y="4098810"/>
            <a:ext cx="7424138" cy="492108"/>
            <a:chOff x="1336620" y="4098810"/>
            <a:chExt cx="7424138" cy="492108"/>
          </a:xfrm>
        </p:grpSpPr>
        <p:sp>
          <p:nvSpPr>
            <p:cNvPr id="37" name="Rectangle 36">
              <a:extLst>
                <a:ext uri="{FF2B5EF4-FFF2-40B4-BE49-F238E27FC236}">
                  <a16:creationId xmlns:a16="http://schemas.microsoft.com/office/drawing/2014/main" id="{0A5374F4-7D9C-EA7F-8D49-B612331685EB}"/>
                </a:ext>
              </a:extLst>
            </p:cNvPr>
            <p:cNvSpPr/>
            <p:nvPr/>
          </p:nvSpPr>
          <p:spPr>
            <a:xfrm>
              <a:off x="1336620" y="4098810"/>
              <a:ext cx="1332000" cy="492108"/>
            </a:xfrm>
            <a:prstGeom prst="rect">
              <a:avLst/>
            </a:prstGeom>
            <a:solidFill>
              <a:schemeClr val="bg1">
                <a:lumMod val="95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lIns="72000" tIns="0" rIns="72000" bIns="0" rtlCol="0" anchor="ctr" anchorCtr="0"/>
            <a:lstStyle/>
            <a:p>
              <a:pPr>
                <a:lnSpc>
                  <a:spcPct val="110000"/>
                </a:lnSpc>
                <a:buSzPct val="120000"/>
              </a:pPr>
              <a:r>
                <a:rPr lang="en-US" sz="1200" b="1">
                  <a:solidFill>
                    <a:schemeClr val="tx1"/>
                  </a:solidFill>
                </a:rPr>
                <a:t>If you are</a:t>
              </a:r>
              <a:br>
                <a:rPr lang="en-US" sz="1200" b="1">
                  <a:solidFill>
                    <a:schemeClr val="tx1"/>
                  </a:solidFill>
                </a:rPr>
              </a:br>
              <a:r>
                <a:rPr lang="en-US" sz="1200" b="1">
                  <a:solidFill>
                    <a:schemeClr val="tx1"/>
                  </a:solidFill>
                </a:rPr>
                <a:t>new</a:t>
              </a:r>
            </a:p>
          </p:txBody>
        </p:sp>
        <p:sp>
          <p:nvSpPr>
            <p:cNvPr id="46" name="Rectangle 45">
              <a:extLst>
                <a:ext uri="{FF2B5EF4-FFF2-40B4-BE49-F238E27FC236}">
                  <a16:creationId xmlns:a16="http://schemas.microsoft.com/office/drawing/2014/main" id="{DFCAF93D-2BBF-B99A-932C-26C270E32F60}"/>
                </a:ext>
              </a:extLst>
            </p:cNvPr>
            <p:cNvSpPr/>
            <p:nvPr/>
          </p:nvSpPr>
          <p:spPr>
            <a:xfrm>
              <a:off x="2872291" y="4098810"/>
              <a:ext cx="5888467" cy="492108"/>
            </a:xfrm>
            <a:prstGeom prst="rect">
              <a:avLst/>
            </a:prstGeom>
            <a:solidFill>
              <a:schemeClr val="bg1">
                <a:lumMod val="95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lIns="72000" tIns="0" rIns="0" bIns="0" rtlCol="0" anchor="ctr" anchorCtr="0"/>
            <a:lstStyle/>
            <a:p>
              <a:pPr>
                <a:lnSpc>
                  <a:spcPct val="110000"/>
                </a:lnSpc>
                <a:buSzPct val="120000"/>
              </a:pPr>
              <a:r>
                <a:rPr lang="en-US" sz="1100">
                  <a:solidFill>
                    <a:schemeClr val="tx1"/>
                  </a:solidFill>
                </a:rPr>
                <a:t>Start with docs, issue triage, reproductions, or small test improvements - high leverage</a:t>
              </a:r>
            </a:p>
            <a:p>
              <a:pPr>
                <a:lnSpc>
                  <a:spcPct val="110000"/>
                </a:lnSpc>
                <a:buSzPct val="120000"/>
              </a:pPr>
              <a:r>
                <a:rPr lang="en-US" sz="1100">
                  <a:solidFill>
                    <a:schemeClr val="tx1"/>
                  </a:solidFill>
                </a:rPr>
                <a:t>Join local Postgres user groups, participate in conferences</a:t>
              </a:r>
            </a:p>
          </p:txBody>
        </p:sp>
        <p:sp>
          <p:nvSpPr>
            <p:cNvPr id="71" name="Google Shape;1202;p152">
              <a:extLst>
                <a:ext uri="{FF2B5EF4-FFF2-40B4-BE49-F238E27FC236}">
                  <a16:creationId xmlns:a16="http://schemas.microsoft.com/office/drawing/2014/main" id="{01F5627F-57FD-C852-98BE-BB5A4912360C}"/>
                </a:ext>
              </a:extLst>
            </p:cNvPr>
            <p:cNvSpPr/>
            <p:nvPr/>
          </p:nvSpPr>
          <p:spPr>
            <a:xfrm flipH="1" flipV="1">
              <a:off x="2712911" y="4279848"/>
              <a:ext cx="89205" cy="130031"/>
            </a:xfrm>
            <a:custGeom>
              <a:avLst/>
              <a:gdLst/>
              <a:ahLst/>
              <a:cxnLst/>
              <a:rect l="l" t="t" r="r" b="b"/>
              <a:pathLst>
                <a:path w="4215" h="6144" extrusionOk="0">
                  <a:moveTo>
                    <a:pt x="4215" y="1072"/>
                  </a:moveTo>
                  <a:lnTo>
                    <a:pt x="3191" y="0"/>
                  </a:lnTo>
                  <a:lnTo>
                    <a:pt x="0" y="2977"/>
                  </a:lnTo>
                  <a:lnTo>
                    <a:pt x="3144" y="6144"/>
                  </a:lnTo>
                  <a:lnTo>
                    <a:pt x="4191" y="5049"/>
                  </a:lnTo>
                  <a:lnTo>
                    <a:pt x="2120" y="3025"/>
                  </a:lnTo>
                  <a:close/>
                </a:path>
              </a:pathLst>
            </a:custGeom>
            <a:solidFill>
              <a:schemeClr val="tx1"/>
            </a:solidFill>
            <a:ln>
              <a:noFill/>
            </a:ln>
          </p:spPr>
          <p:txBody>
            <a:bodyPr/>
            <a:lstStyle/>
            <a:p>
              <a:endParaRPr lang="en-US" b="1" dirty="0"/>
            </a:p>
          </p:txBody>
        </p:sp>
      </p:grpSp>
    </p:spTree>
    <p:extLst>
      <p:ext uri="{BB962C8B-B14F-4D97-AF65-F5344CB8AC3E}">
        <p14:creationId xmlns:p14="http://schemas.microsoft.com/office/powerpoint/2010/main" val="23294157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wipe(up)">
                                      <p:cBhvr>
                                        <p:cTn id="7" dur="800"/>
                                        <p:tgtEl>
                                          <p:spTgt spid="61"/>
                                        </p:tgtEl>
                                      </p:cBhvr>
                                    </p:animEffect>
                                  </p:childTnLst>
                                </p:cTn>
                              </p:par>
                              <p:par>
                                <p:cTn id="8" presetID="22" presetClass="entr" presetSubtype="8" fill="hold" nodeType="withEffect">
                                  <p:stCondLst>
                                    <p:cond delay="200"/>
                                  </p:stCondLst>
                                  <p:childTnLst>
                                    <p:set>
                                      <p:cBhvr>
                                        <p:cTn id="9" dur="1" fill="hold">
                                          <p:stCondLst>
                                            <p:cond delay="0"/>
                                          </p:stCondLst>
                                        </p:cTn>
                                        <p:tgtEl>
                                          <p:spTgt spid="72"/>
                                        </p:tgtEl>
                                        <p:attrNameLst>
                                          <p:attrName>style.visibility</p:attrName>
                                        </p:attrNameLst>
                                      </p:cBhvr>
                                      <p:to>
                                        <p:strVal val="visible"/>
                                      </p:to>
                                    </p:set>
                                    <p:animEffect transition="in" filter="wipe(left)">
                                      <p:cBhvr>
                                        <p:cTn id="10" dur="750"/>
                                        <p:tgtEl>
                                          <p:spTgt spid="72"/>
                                        </p:tgtEl>
                                      </p:cBhvr>
                                    </p:animEffect>
                                  </p:childTnLst>
                                </p:cTn>
                              </p:par>
                              <p:par>
                                <p:cTn id="11" presetID="22" presetClass="entr" presetSubtype="8" fill="hold" nodeType="withEffect">
                                  <p:stCondLst>
                                    <p:cond delay="400"/>
                                  </p:stCondLst>
                                  <p:childTnLst>
                                    <p:set>
                                      <p:cBhvr>
                                        <p:cTn id="12" dur="1" fill="hold">
                                          <p:stCondLst>
                                            <p:cond delay="0"/>
                                          </p:stCondLst>
                                        </p:cTn>
                                        <p:tgtEl>
                                          <p:spTgt spid="73"/>
                                        </p:tgtEl>
                                        <p:attrNameLst>
                                          <p:attrName>style.visibility</p:attrName>
                                        </p:attrNameLst>
                                      </p:cBhvr>
                                      <p:to>
                                        <p:strVal val="visible"/>
                                      </p:to>
                                    </p:set>
                                    <p:animEffect transition="in" filter="wipe(left)">
                                      <p:cBhvr>
                                        <p:cTn id="13" dur="750"/>
                                        <p:tgtEl>
                                          <p:spTgt spid="73"/>
                                        </p:tgtEl>
                                      </p:cBhvr>
                                    </p:animEffect>
                                  </p:childTnLst>
                                </p:cTn>
                              </p:par>
                              <p:par>
                                <p:cTn id="14" presetID="22" presetClass="entr" presetSubtype="8" fill="hold" nodeType="withEffect">
                                  <p:stCondLst>
                                    <p:cond delay="600"/>
                                  </p:stCondLst>
                                  <p:childTnLst>
                                    <p:set>
                                      <p:cBhvr>
                                        <p:cTn id="15" dur="1" fill="hold">
                                          <p:stCondLst>
                                            <p:cond delay="0"/>
                                          </p:stCondLst>
                                        </p:cTn>
                                        <p:tgtEl>
                                          <p:spTgt spid="74"/>
                                        </p:tgtEl>
                                        <p:attrNameLst>
                                          <p:attrName>style.visibility</p:attrName>
                                        </p:attrNameLst>
                                      </p:cBhvr>
                                      <p:to>
                                        <p:strVal val="visible"/>
                                      </p:to>
                                    </p:set>
                                    <p:animEffect transition="in" filter="wipe(left)">
                                      <p:cBhvr>
                                        <p:cTn id="16" dur="750"/>
                                        <p:tgtEl>
                                          <p:spTgt spid="74"/>
                                        </p:tgtEl>
                                      </p:cBhvr>
                                    </p:animEffect>
                                  </p:childTnLst>
                                </p:cTn>
                              </p:par>
                              <p:par>
                                <p:cTn id="17" presetID="22" presetClass="entr" presetSubtype="8" fill="hold" nodeType="withEffect">
                                  <p:stCondLst>
                                    <p:cond delay="800"/>
                                  </p:stCondLst>
                                  <p:childTnLst>
                                    <p:set>
                                      <p:cBhvr>
                                        <p:cTn id="18" dur="1" fill="hold">
                                          <p:stCondLst>
                                            <p:cond delay="0"/>
                                          </p:stCondLst>
                                        </p:cTn>
                                        <p:tgtEl>
                                          <p:spTgt spid="75"/>
                                        </p:tgtEl>
                                        <p:attrNameLst>
                                          <p:attrName>style.visibility</p:attrName>
                                        </p:attrNameLst>
                                      </p:cBhvr>
                                      <p:to>
                                        <p:strVal val="visible"/>
                                      </p:to>
                                    </p:set>
                                    <p:animEffect transition="in" filter="wipe(left)">
                                      <p:cBhvr>
                                        <p:cTn id="19" dur="75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E23E14F-C376-FA15-8961-5B903AF08810}"/>
              </a:ext>
            </a:extLst>
          </p:cNvPr>
          <p:cNvSpPr txBox="1">
            <a:spLocks/>
          </p:cNvSpPr>
          <p:nvPr/>
        </p:nvSpPr>
        <p:spPr>
          <a:xfrm>
            <a:off x="1982175" y="151256"/>
            <a:ext cx="3828075" cy="430887"/>
          </a:xfrm>
          <a:prstGeom prst="rect">
            <a:avLst/>
          </a:prstGeom>
        </p:spPr>
        <p:txBody>
          <a:bodyPr/>
          <a:lstStyle>
            <a:lvl1pPr algn="l" defTabSz="685800" rtl="0" eaLnBrk="1" latinLnBrk="0" hangingPunct="1">
              <a:lnSpc>
                <a:spcPct val="100000"/>
              </a:lnSpc>
              <a:spcBef>
                <a:spcPts val="0"/>
              </a:spcBef>
              <a:buNone/>
              <a:defRPr sz="2800" b="1" kern="1200">
                <a:solidFill>
                  <a:schemeClr val="tx1"/>
                </a:solidFill>
                <a:latin typeface="Fujitsu Infinity Pro" pitchFamily="2" charset="0"/>
                <a:ea typeface="+mj-ea"/>
                <a:cs typeface="+mj-cs"/>
              </a:defRPr>
            </a:lvl1pPr>
          </a:lstStyle>
          <a:p>
            <a:pPr algn="ctr"/>
            <a:r>
              <a:rPr lang="en-AU" sz="5400">
                <a:solidFill>
                  <a:schemeClr val="bg1"/>
                </a:solidFill>
              </a:rPr>
              <a:t>Thank you</a:t>
            </a:r>
            <a:endParaRPr lang="en-AU" sz="5400" dirty="0">
              <a:solidFill>
                <a:schemeClr val="bg1"/>
              </a:solidFill>
            </a:endParaRPr>
          </a:p>
        </p:txBody>
      </p:sp>
      <p:pic>
        <p:nvPicPr>
          <p:cNvPr id="2" name="Picture 1">
            <a:extLst>
              <a:ext uri="{FF2B5EF4-FFF2-40B4-BE49-F238E27FC236}">
                <a16:creationId xmlns:a16="http://schemas.microsoft.com/office/drawing/2014/main" id="{50039EBD-C423-6DDF-41E3-76818ECAC322}"/>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204209" y="967111"/>
            <a:ext cx="2948940" cy="1314805"/>
          </a:xfrm>
          <a:prstGeom prst="rect">
            <a:avLst/>
          </a:prstGeom>
        </p:spPr>
      </p:pic>
    </p:spTree>
    <p:extLst>
      <p:ext uri="{BB962C8B-B14F-4D97-AF65-F5344CB8AC3E}">
        <p14:creationId xmlns:p14="http://schemas.microsoft.com/office/powerpoint/2010/main" val="322527635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6D2A8B-905F-EF5D-2746-A4E4D09FEE2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A1219104-1813-61A3-8CDF-4694B45908C1}"/>
              </a:ext>
            </a:extLst>
          </p:cNvPr>
          <p:cNvSpPr>
            <a:spLocks noGrp="1"/>
          </p:cNvSpPr>
          <p:nvPr>
            <p:ph type="title"/>
          </p:nvPr>
        </p:nvSpPr>
        <p:spPr/>
        <p:txBody>
          <a:bodyPr/>
          <a:lstStyle/>
          <a:p>
            <a:r>
              <a:rPr lang="en-US">
                <a:solidFill>
                  <a:schemeClr val="bg1"/>
                </a:solidFill>
              </a:rPr>
              <a:t>What does it mean?</a:t>
            </a:r>
          </a:p>
        </p:txBody>
      </p:sp>
      <p:sp>
        <p:nvSpPr>
          <p:cNvPr id="22" name="Text Placeholder 2">
            <a:extLst>
              <a:ext uri="{FF2B5EF4-FFF2-40B4-BE49-F238E27FC236}">
                <a16:creationId xmlns:a16="http://schemas.microsoft.com/office/drawing/2014/main" id="{295ABB17-59D7-2CD8-4832-B76AF47E5E28}"/>
              </a:ext>
            </a:extLst>
          </p:cNvPr>
          <p:cNvSpPr txBox="1">
            <a:spLocks/>
          </p:cNvSpPr>
          <p:nvPr/>
        </p:nvSpPr>
        <p:spPr>
          <a:xfrm>
            <a:off x="505122" y="1181649"/>
            <a:ext cx="4774150" cy="1158905"/>
          </a:xfrm>
          <a:prstGeom prst="rect">
            <a:avLst/>
          </a:prstGeom>
          <a:noFill/>
          <a:ln w="12700">
            <a:noFill/>
          </a:ln>
        </p:spPr>
        <p:txBody>
          <a:bodyPr lIns="108000" tIns="0" rIns="180000" bIns="0" anchor="ctr" anchorCtr="0"/>
          <a:lstStyle>
            <a:lvl1pPr marL="250825" indent="-250825" algn="l" defTabSz="685800" rtl="0" eaLnBrk="1" latinLnBrk="0" hangingPunct="1">
              <a:lnSpc>
                <a:spcPct val="100000"/>
              </a:lnSpc>
              <a:spcBef>
                <a:spcPts val="0"/>
              </a:spcBef>
              <a:buClr>
                <a:srgbClr val="FF8000"/>
              </a:buClr>
              <a:buSzPct val="120000"/>
              <a:buFont typeface="Arial" panose="020B0604020202020204" pitchFamily="34" charset="0"/>
              <a:buChar char="●"/>
              <a:defRPr sz="2200" kern="1200">
                <a:solidFill>
                  <a:schemeClr val="tx1"/>
                </a:solidFill>
                <a:latin typeface="Fujitsu Infinity Pro" pitchFamily="2" charset="0"/>
                <a:ea typeface="+mn-ea"/>
                <a:cs typeface="+mn-cs"/>
              </a:defRPr>
            </a:lvl1pPr>
            <a:lvl2pPr marL="563563" indent="-220663" algn="l" defTabSz="685800" rtl="0" eaLnBrk="1" latinLnBrk="0" hangingPunct="1">
              <a:lnSpc>
                <a:spcPct val="100000"/>
              </a:lnSpc>
              <a:spcBef>
                <a:spcPts val="0"/>
              </a:spcBef>
              <a:buClr>
                <a:srgbClr val="6D6E70"/>
              </a:buClr>
              <a:buSzPct val="120000"/>
              <a:buFont typeface="Arial" panose="020B0604020202020204" pitchFamily="34" charset="0"/>
              <a:buChar char="●"/>
              <a:defRPr sz="2000" kern="1200">
                <a:solidFill>
                  <a:schemeClr val="tx1"/>
                </a:solidFill>
                <a:latin typeface="Fujitsu Infinity Pro" pitchFamily="2" charset="0"/>
                <a:ea typeface="+mn-ea"/>
                <a:cs typeface="+mn-cs"/>
              </a:defRPr>
            </a:lvl2pPr>
            <a:lvl3pPr marL="873125" indent="-187325" algn="l" defTabSz="685800" rtl="0" eaLnBrk="1" latinLnBrk="0" hangingPunct="1">
              <a:lnSpc>
                <a:spcPct val="100000"/>
              </a:lnSpc>
              <a:spcBef>
                <a:spcPts val="0"/>
              </a:spcBef>
              <a:buClr>
                <a:srgbClr val="6D6E70"/>
              </a:buClr>
              <a:buSzPct val="120000"/>
              <a:buFont typeface="Arial" panose="020B0604020202020204" pitchFamily="34" charset="0"/>
              <a:buChar char="●"/>
              <a:defRPr sz="1800" kern="1200">
                <a:solidFill>
                  <a:schemeClr val="tx1"/>
                </a:solidFill>
                <a:latin typeface="Fujitsu Infinity Pro" pitchFamily="2" charset="0"/>
                <a:ea typeface="+mn-ea"/>
                <a:cs typeface="+mn-cs"/>
              </a:defRPr>
            </a:lvl3pPr>
            <a:lvl4pPr marL="1200150" indent="-171450" algn="l" defTabSz="685800" rtl="0" eaLnBrk="1" latinLnBrk="0" hangingPunct="1">
              <a:lnSpc>
                <a:spcPct val="100000"/>
              </a:lnSpc>
              <a:spcBef>
                <a:spcPts val="0"/>
              </a:spcBef>
              <a:buClr>
                <a:srgbClr val="6D6E70"/>
              </a:buClr>
              <a:buSzPct val="120000"/>
              <a:buFont typeface="Arial" panose="020B0604020202020204" pitchFamily="34" charset="0"/>
              <a:buChar char="●"/>
              <a:defRPr sz="1600" kern="1200">
                <a:solidFill>
                  <a:schemeClr val="tx1"/>
                </a:solidFill>
                <a:latin typeface="Fujitsu Infinity Pro" pitchFamily="2" charset="0"/>
                <a:ea typeface="+mn-ea"/>
                <a:cs typeface="+mn-cs"/>
              </a:defRPr>
            </a:lvl4pPr>
            <a:lvl5pPr marL="1543050" indent="-171450" algn="l" defTabSz="685800" rtl="0" eaLnBrk="1" latinLnBrk="0" hangingPunct="1">
              <a:lnSpc>
                <a:spcPct val="90000"/>
              </a:lnSpc>
              <a:spcBef>
                <a:spcPts val="375"/>
              </a:spcBef>
              <a:buClr>
                <a:srgbClr val="6D6E70"/>
              </a:buClr>
              <a:buSzPct val="120000"/>
              <a:buFont typeface="Arial" panose="020B0604020202020204" pitchFamily="34" charset="0"/>
              <a:buChar char="●"/>
              <a:defRPr sz="1600" kern="1200">
                <a:solidFill>
                  <a:schemeClr val="tx1"/>
                </a:solidFill>
                <a:latin typeface="Fujitsu Infinity Pro" pitchFamily="2" charset="0"/>
                <a:ea typeface="+mn-ea"/>
                <a:cs typeface="+mn-cs"/>
              </a:defRPr>
            </a:lvl5pPr>
            <a:lvl6pPr marL="1885950" indent="-171450" algn="l" defTabSz="685800" rtl="0" eaLnBrk="1" latinLnBrk="0" hangingPunct="1">
              <a:lnSpc>
                <a:spcPct val="90000"/>
              </a:lnSpc>
              <a:spcBef>
                <a:spcPts val="375"/>
              </a:spcBef>
              <a:buClr>
                <a:srgbClr val="6D6E70"/>
              </a:buClr>
              <a:buSzPct val="120000"/>
              <a:buFont typeface="Arial" panose="020B0604020202020204" pitchFamily="34" charset="0"/>
              <a:buChar char="●"/>
              <a:defRPr sz="16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Clr>
                <a:srgbClr val="6D6E70"/>
              </a:buClr>
              <a:buSzPct val="120000"/>
              <a:buFont typeface="Arial" panose="020B0604020202020204" pitchFamily="34" charset="0"/>
              <a:buChar char="●"/>
              <a:defRPr sz="16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Clr>
                <a:srgbClr val="6D6E70"/>
              </a:buClr>
              <a:buSzPct val="120000"/>
              <a:buFont typeface="Arial" panose="020B0604020202020204" pitchFamily="34" charset="0"/>
              <a:buChar char="●"/>
              <a:defRPr sz="16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Clr>
                <a:srgbClr val="6D6E70"/>
              </a:buClr>
              <a:buSzPct val="120000"/>
              <a:buFont typeface="Arial" panose="020B0604020202020204" pitchFamily="34" charset="0"/>
              <a:buChar char="●"/>
              <a:defRPr sz="1600" kern="1200">
                <a:solidFill>
                  <a:schemeClr val="tx1"/>
                </a:solidFill>
                <a:latin typeface="+mn-lt"/>
                <a:ea typeface="+mn-ea"/>
                <a:cs typeface="+mn-cs"/>
              </a:defRPr>
            </a:lvl9pPr>
          </a:lstStyle>
          <a:p>
            <a:pPr marL="0" indent="0">
              <a:lnSpc>
                <a:spcPct val="120000"/>
              </a:lnSpc>
              <a:buNone/>
            </a:pPr>
            <a:r>
              <a:rPr lang="en-US" sz="1900" i="1">
                <a:solidFill>
                  <a:schemeClr val="bg1"/>
                </a:solidFill>
              </a:rPr>
              <a:t>Upstream PostgreSQL</a:t>
            </a:r>
            <a:r>
              <a:rPr lang="en-US" sz="1900">
                <a:solidFill>
                  <a:schemeClr val="bg1"/>
                </a:solidFill>
              </a:rPr>
              <a:t> community at the core wrapped  in an enterprise layer for repeatable operations at scale</a:t>
            </a:r>
          </a:p>
        </p:txBody>
      </p:sp>
    </p:spTree>
    <p:extLst>
      <p:ext uri="{BB962C8B-B14F-4D97-AF65-F5344CB8AC3E}">
        <p14:creationId xmlns:p14="http://schemas.microsoft.com/office/powerpoint/2010/main" val="32934227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75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75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D93D420-CC15-A573-CED6-AB1993308468}"/>
              </a:ext>
            </a:extLst>
          </p:cNvPr>
          <p:cNvSpPr>
            <a:spLocks noGrp="1"/>
          </p:cNvSpPr>
          <p:nvPr>
            <p:ph type="title"/>
          </p:nvPr>
        </p:nvSpPr>
        <p:spPr/>
        <p:txBody>
          <a:bodyPr/>
          <a:lstStyle/>
          <a:p>
            <a:r>
              <a:rPr lang="en-US"/>
              <a:t>Postgres history</a:t>
            </a:r>
          </a:p>
        </p:txBody>
      </p:sp>
      <p:grpSp>
        <p:nvGrpSpPr>
          <p:cNvPr id="2" name="Group 1">
            <a:extLst>
              <a:ext uri="{FF2B5EF4-FFF2-40B4-BE49-F238E27FC236}">
                <a16:creationId xmlns:a16="http://schemas.microsoft.com/office/drawing/2014/main" id="{7E25EBD8-04A8-42CB-C3AB-E58880C4071A}"/>
              </a:ext>
            </a:extLst>
          </p:cNvPr>
          <p:cNvGrpSpPr/>
          <p:nvPr/>
        </p:nvGrpSpPr>
        <p:grpSpPr>
          <a:xfrm>
            <a:off x="0" y="907671"/>
            <a:ext cx="9144000" cy="656448"/>
            <a:chOff x="0" y="907671"/>
            <a:chExt cx="9144000" cy="656448"/>
          </a:xfrm>
        </p:grpSpPr>
        <p:sp>
          <p:nvSpPr>
            <p:cNvPr id="55" name="Rectangle 54">
              <a:extLst>
                <a:ext uri="{FF2B5EF4-FFF2-40B4-BE49-F238E27FC236}">
                  <a16:creationId xmlns:a16="http://schemas.microsoft.com/office/drawing/2014/main" id="{38109744-EABB-A0D2-F95A-45AB3B8E05D4}"/>
                </a:ext>
              </a:extLst>
            </p:cNvPr>
            <p:cNvSpPr/>
            <p:nvPr/>
          </p:nvSpPr>
          <p:spPr>
            <a:xfrm>
              <a:off x="0" y="907671"/>
              <a:ext cx="9144000" cy="656448"/>
            </a:xfrm>
            <a:prstGeom prst="rect">
              <a:avLst/>
            </a:prstGeom>
            <a:solidFill>
              <a:srgbClr val="EDED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a:extLst>
                <a:ext uri="{FF2B5EF4-FFF2-40B4-BE49-F238E27FC236}">
                  <a16:creationId xmlns:a16="http://schemas.microsoft.com/office/drawing/2014/main" id="{FE7C4318-CE54-2DBC-942E-45AD24658D9D}"/>
                </a:ext>
              </a:extLst>
            </p:cNvPr>
            <p:cNvSpPr txBox="1"/>
            <p:nvPr/>
          </p:nvSpPr>
          <p:spPr>
            <a:xfrm>
              <a:off x="996950" y="1133436"/>
              <a:ext cx="7150100" cy="217061"/>
            </a:xfrm>
            <a:prstGeom prst="rect">
              <a:avLst/>
            </a:prstGeom>
            <a:noFill/>
          </p:spPr>
          <p:txBody>
            <a:bodyPr wrap="square" lIns="0" tIns="0" rIns="0" bIns="0" rtlCol="0" anchor="ctr" anchorCtr="0">
              <a:noAutofit/>
            </a:bodyPr>
            <a:lstStyle/>
            <a:p>
              <a:pPr algn="ctr"/>
              <a:r>
                <a:rPr lang="en-US" sz="2400" b="1"/>
                <a:t>From </a:t>
              </a:r>
              <a:r>
                <a:rPr lang="en-US" sz="2400" b="1">
                  <a:effectLst>
                    <a:outerShdw blurRad="38100" dist="38100" dir="2700000" algn="tl" rotWithShape="0">
                      <a:prstClr val="black">
                        <a:alpha val="30000"/>
                      </a:prstClr>
                    </a:outerShdw>
                  </a:effectLst>
                </a:rPr>
                <a:t>research project</a:t>
              </a:r>
              <a:r>
                <a:rPr lang="en-US" sz="2400" b="1"/>
                <a:t> to </a:t>
              </a:r>
              <a:r>
                <a:rPr lang="en-US" sz="2400" b="1">
                  <a:effectLst>
                    <a:outerShdw blurRad="38100" dist="38100" dir="2700000" algn="tl" rotWithShape="0">
                      <a:prstClr val="black">
                        <a:alpha val="30000"/>
                      </a:prstClr>
                    </a:outerShdw>
                  </a:effectLst>
                </a:rPr>
                <a:t>enterprise backbone</a:t>
              </a:r>
            </a:p>
          </p:txBody>
        </p:sp>
      </p:grpSp>
      <p:grpSp>
        <p:nvGrpSpPr>
          <p:cNvPr id="61" name="Group 60">
            <a:extLst>
              <a:ext uri="{FF2B5EF4-FFF2-40B4-BE49-F238E27FC236}">
                <a16:creationId xmlns:a16="http://schemas.microsoft.com/office/drawing/2014/main" id="{E3DDB265-55ED-8F4B-4FC8-CC5ACE579DE2}"/>
              </a:ext>
            </a:extLst>
          </p:cNvPr>
          <p:cNvGrpSpPr/>
          <p:nvPr/>
        </p:nvGrpSpPr>
        <p:grpSpPr>
          <a:xfrm>
            <a:off x="688774" y="2160759"/>
            <a:ext cx="1073693" cy="1849305"/>
            <a:chOff x="798559" y="1616938"/>
            <a:chExt cx="1073693" cy="1849305"/>
          </a:xfrm>
        </p:grpSpPr>
        <p:sp>
          <p:nvSpPr>
            <p:cNvPr id="7" name="Freeform: Shape 6">
              <a:extLst>
                <a:ext uri="{FF2B5EF4-FFF2-40B4-BE49-F238E27FC236}">
                  <a16:creationId xmlns:a16="http://schemas.microsoft.com/office/drawing/2014/main" id="{AA706EF0-EC85-B5E4-B322-267C0475FD6B}"/>
                </a:ext>
              </a:extLst>
            </p:cNvPr>
            <p:cNvSpPr/>
            <p:nvPr/>
          </p:nvSpPr>
          <p:spPr>
            <a:xfrm>
              <a:off x="811530" y="1616938"/>
              <a:ext cx="1047750" cy="1182230"/>
            </a:xfrm>
            <a:custGeom>
              <a:avLst/>
              <a:gdLst>
                <a:gd name="csX0" fmla="*/ 523875 w 1047750"/>
                <a:gd name="csY0" fmla="*/ 0 h 1263193"/>
                <a:gd name="csX1" fmla="*/ 1047750 w 1047750"/>
                <a:gd name="csY1" fmla="*/ 523875 h 1263193"/>
                <a:gd name="csX2" fmla="*/ 629454 w 1047750"/>
                <a:gd name="csY2" fmla="*/ 1037107 h 1263193"/>
                <a:gd name="csX3" fmla="*/ 552838 w 1047750"/>
                <a:gd name="csY3" fmla="*/ 1044830 h 1263193"/>
                <a:gd name="csX4" fmla="*/ 523876 w 1047750"/>
                <a:gd name="csY4" fmla="*/ 1263193 h 1263193"/>
                <a:gd name="csX5" fmla="*/ 494914 w 1047750"/>
                <a:gd name="csY5" fmla="*/ 1044831 h 1263193"/>
                <a:gd name="csX6" fmla="*/ 418296 w 1047750"/>
                <a:gd name="csY6" fmla="*/ 1037107 h 1263193"/>
                <a:gd name="csX7" fmla="*/ 0 w 1047750"/>
                <a:gd name="csY7" fmla="*/ 523875 h 1263193"/>
                <a:gd name="csX8" fmla="*/ 523875 w 1047750"/>
                <a:gd name="csY8" fmla="*/ 0 h 1263193"/>
                <a:gd name="csX0" fmla="*/ 523875 w 1047750"/>
                <a:gd name="csY0" fmla="*/ 0 h 1213187"/>
                <a:gd name="csX1" fmla="*/ 1047750 w 1047750"/>
                <a:gd name="csY1" fmla="*/ 523875 h 1213187"/>
                <a:gd name="csX2" fmla="*/ 629454 w 1047750"/>
                <a:gd name="csY2" fmla="*/ 1037107 h 1213187"/>
                <a:gd name="csX3" fmla="*/ 552838 w 1047750"/>
                <a:gd name="csY3" fmla="*/ 1044830 h 1213187"/>
                <a:gd name="csX4" fmla="*/ 523876 w 1047750"/>
                <a:gd name="csY4" fmla="*/ 1213187 h 1213187"/>
                <a:gd name="csX5" fmla="*/ 494914 w 1047750"/>
                <a:gd name="csY5" fmla="*/ 1044831 h 1213187"/>
                <a:gd name="csX6" fmla="*/ 418296 w 1047750"/>
                <a:gd name="csY6" fmla="*/ 1037107 h 1213187"/>
                <a:gd name="csX7" fmla="*/ 0 w 1047750"/>
                <a:gd name="csY7" fmla="*/ 523875 h 1213187"/>
                <a:gd name="csX8" fmla="*/ 523875 w 1047750"/>
                <a:gd name="csY8" fmla="*/ 0 h 1213187"/>
                <a:gd name="csX0" fmla="*/ 523875 w 1047750"/>
                <a:gd name="csY0" fmla="*/ 0 h 1182230"/>
                <a:gd name="csX1" fmla="*/ 1047750 w 1047750"/>
                <a:gd name="csY1" fmla="*/ 523875 h 1182230"/>
                <a:gd name="csX2" fmla="*/ 629454 w 1047750"/>
                <a:gd name="csY2" fmla="*/ 1037107 h 1182230"/>
                <a:gd name="csX3" fmla="*/ 552838 w 1047750"/>
                <a:gd name="csY3" fmla="*/ 1044830 h 1182230"/>
                <a:gd name="csX4" fmla="*/ 526258 w 1047750"/>
                <a:gd name="csY4" fmla="*/ 1182230 h 1182230"/>
                <a:gd name="csX5" fmla="*/ 494914 w 1047750"/>
                <a:gd name="csY5" fmla="*/ 1044831 h 1182230"/>
                <a:gd name="csX6" fmla="*/ 418296 w 1047750"/>
                <a:gd name="csY6" fmla="*/ 1037107 h 1182230"/>
                <a:gd name="csX7" fmla="*/ 0 w 1047750"/>
                <a:gd name="csY7" fmla="*/ 523875 h 1182230"/>
                <a:gd name="csX8" fmla="*/ 523875 w 1047750"/>
                <a:gd name="csY8" fmla="*/ 0 h 118223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047750" h="1182230">
                  <a:moveTo>
                    <a:pt x="523875" y="0"/>
                  </a:moveTo>
                  <a:cubicBezTo>
                    <a:pt x="813203" y="0"/>
                    <a:pt x="1047750" y="234547"/>
                    <a:pt x="1047750" y="523875"/>
                  </a:cubicBezTo>
                  <a:cubicBezTo>
                    <a:pt x="1047750" y="777037"/>
                    <a:pt x="868175" y="988257"/>
                    <a:pt x="629454" y="1037107"/>
                  </a:cubicBezTo>
                  <a:lnTo>
                    <a:pt x="552838" y="1044830"/>
                  </a:lnTo>
                  <a:lnTo>
                    <a:pt x="526258" y="1182230"/>
                  </a:lnTo>
                  <a:lnTo>
                    <a:pt x="494914" y="1044831"/>
                  </a:lnTo>
                  <a:lnTo>
                    <a:pt x="418296" y="1037107"/>
                  </a:lnTo>
                  <a:cubicBezTo>
                    <a:pt x="179575" y="988257"/>
                    <a:pt x="0" y="777037"/>
                    <a:pt x="0" y="523875"/>
                  </a:cubicBezTo>
                  <a:cubicBezTo>
                    <a:pt x="0" y="234547"/>
                    <a:pt x="234547" y="0"/>
                    <a:pt x="523875" y="0"/>
                  </a:cubicBezTo>
                  <a:close/>
                </a:path>
              </a:pathLst>
            </a:custGeom>
            <a:blipFill>
              <a:blip r:embed="rId3"/>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TextBox 19">
              <a:extLst>
                <a:ext uri="{FF2B5EF4-FFF2-40B4-BE49-F238E27FC236}">
                  <a16:creationId xmlns:a16="http://schemas.microsoft.com/office/drawing/2014/main" id="{EEC6C9CE-826D-9D28-6E79-A8BDC75D5230}"/>
                </a:ext>
              </a:extLst>
            </p:cNvPr>
            <p:cNvSpPr txBox="1"/>
            <p:nvPr/>
          </p:nvSpPr>
          <p:spPr>
            <a:xfrm>
              <a:off x="912603" y="2813470"/>
              <a:ext cx="845605" cy="217061"/>
            </a:xfrm>
            <a:prstGeom prst="rect">
              <a:avLst/>
            </a:prstGeom>
            <a:noFill/>
          </p:spPr>
          <p:txBody>
            <a:bodyPr wrap="square" lIns="0" tIns="0" rIns="0" bIns="0" rtlCol="0" anchor="ctr" anchorCtr="0">
              <a:noAutofit/>
            </a:bodyPr>
            <a:lstStyle/>
            <a:p>
              <a:pPr algn="ctr"/>
              <a:r>
                <a:rPr lang="en-US" sz="1200"/>
                <a:t>1975-1977</a:t>
              </a:r>
            </a:p>
          </p:txBody>
        </p:sp>
        <p:sp>
          <p:nvSpPr>
            <p:cNvPr id="26" name="TextBox 25">
              <a:extLst>
                <a:ext uri="{FF2B5EF4-FFF2-40B4-BE49-F238E27FC236}">
                  <a16:creationId xmlns:a16="http://schemas.microsoft.com/office/drawing/2014/main" id="{7052219A-2D76-2714-04B1-1E3AB40B7C1E}"/>
                </a:ext>
              </a:extLst>
            </p:cNvPr>
            <p:cNvSpPr txBox="1"/>
            <p:nvPr/>
          </p:nvSpPr>
          <p:spPr>
            <a:xfrm>
              <a:off x="798559" y="3249182"/>
              <a:ext cx="1073693" cy="217061"/>
            </a:xfrm>
            <a:prstGeom prst="rect">
              <a:avLst/>
            </a:prstGeom>
            <a:noFill/>
          </p:spPr>
          <p:txBody>
            <a:bodyPr wrap="square" lIns="0" tIns="0" rIns="0" bIns="0" rtlCol="0" anchor="ctr" anchorCtr="0">
              <a:noAutofit/>
            </a:bodyPr>
            <a:lstStyle/>
            <a:p>
              <a:pPr algn="ctr"/>
              <a:r>
                <a:rPr lang="en-US" sz="1200" b="1"/>
                <a:t>Ingres</a:t>
              </a:r>
              <a:r>
                <a:rPr lang="en-US" sz="1200"/>
                <a:t> built</a:t>
              </a:r>
            </a:p>
            <a:p>
              <a:pPr algn="ctr"/>
              <a:r>
                <a:rPr lang="en-US" sz="1200"/>
                <a:t>at UC Berkeley</a:t>
              </a:r>
            </a:p>
          </p:txBody>
        </p:sp>
        <p:cxnSp>
          <p:nvCxnSpPr>
            <p:cNvPr id="33" name="Straight Connector 32">
              <a:extLst>
                <a:ext uri="{FF2B5EF4-FFF2-40B4-BE49-F238E27FC236}">
                  <a16:creationId xmlns:a16="http://schemas.microsoft.com/office/drawing/2014/main" id="{6E9ACFEE-20DE-40A1-10D9-5FCAB74E3E45}"/>
                </a:ext>
              </a:extLst>
            </p:cNvPr>
            <p:cNvCxnSpPr>
              <a:cxnSpLocks/>
            </p:cNvCxnSpPr>
            <p:nvPr/>
          </p:nvCxnSpPr>
          <p:spPr>
            <a:xfrm>
              <a:off x="886832" y="3105150"/>
              <a:ext cx="89714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44" name="Graphic 43">
              <a:extLst>
                <a:ext uri="{FF2B5EF4-FFF2-40B4-BE49-F238E27FC236}">
                  <a16:creationId xmlns:a16="http://schemas.microsoft.com/office/drawing/2014/main" id="{EC72BBCF-FC84-6702-04A8-6F516772373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84773" y="1843071"/>
              <a:ext cx="701264" cy="534295"/>
            </a:xfrm>
            <a:prstGeom prst="rect">
              <a:avLst/>
            </a:prstGeom>
          </p:spPr>
        </p:pic>
      </p:grpSp>
      <p:grpSp>
        <p:nvGrpSpPr>
          <p:cNvPr id="60" name="Group 59">
            <a:extLst>
              <a:ext uri="{FF2B5EF4-FFF2-40B4-BE49-F238E27FC236}">
                <a16:creationId xmlns:a16="http://schemas.microsoft.com/office/drawing/2014/main" id="{A4BF3509-C968-F088-2014-10FD5D077304}"/>
              </a:ext>
            </a:extLst>
          </p:cNvPr>
          <p:cNvGrpSpPr/>
          <p:nvPr/>
        </p:nvGrpSpPr>
        <p:grpSpPr>
          <a:xfrm>
            <a:off x="2084884" y="2160759"/>
            <a:ext cx="1047750" cy="1849305"/>
            <a:chOff x="2113280" y="1616938"/>
            <a:chExt cx="1047750" cy="1849305"/>
          </a:xfrm>
        </p:grpSpPr>
        <p:sp>
          <p:nvSpPr>
            <p:cNvPr id="15" name="Freeform: Shape 14">
              <a:extLst>
                <a:ext uri="{FF2B5EF4-FFF2-40B4-BE49-F238E27FC236}">
                  <a16:creationId xmlns:a16="http://schemas.microsoft.com/office/drawing/2014/main" id="{415D3756-5595-AA25-F531-F980B8D73E8A}"/>
                </a:ext>
              </a:extLst>
            </p:cNvPr>
            <p:cNvSpPr/>
            <p:nvPr/>
          </p:nvSpPr>
          <p:spPr>
            <a:xfrm>
              <a:off x="2113280" y="1616938"/>
              <a:ext cx="1047750" cy="1182230"/>
            </a:xfrm>
            <a:custGeom>
              <a:avLst/>
              <a:gdLst>
                <a:gd name="csX0" fmla="*/ 523875 w 1047750"/>
                <a:gd name="csY0" fmla="*/ 0 h 1263193"/>
                <a:gd name="csX1" fmla="*/ 1047750 w 1047750"/>
                <a:gd name="csY1" fmla="*/ 523875 h 1263193"/>
                <a:gd name="csX2" fmla="*/ 629454 w 1047750"/>
                <a:gd name="csY2" fmla="*/ 1037107 h 1263193"/>
                <a:gd name="csX3" fmla="*/ 552838 w 1047750"/>
                <a:gd name="csY3" fmla="*/ 1044830 h 1263193"/>
                <a:gd name="csX4" fmla="*/ 523876 w 1047750"/>
                <a:gd name="csY4" fmla="*/ 1263193 h 1263193"/>
                <a:gd name="csX5" fmla="*/ 494914 w 1047750"/>
                <a:gd name="csY5" fmla="*/ 1044831 h 1263193"/>
                <a:gd name="csX6" fmla="*/ 418296 w 1047750"/>
                <a:gd name="csY6" fmla="*/ 1037107 h 1263193"/>
                <a:gd name="csX7" fmla="*/ 0 w 1047750"/>
                <a:gd name="csY7" fmla="*/ 523875 h 1263193"/>
                <a:gd name="csX8" fmla="*/ 523875 w 1047750"/>
                <a:gd name="csY8" fmla="*/ 0 h 1263193"/>
                <a:gd name="csX0" fmla="*/ 523875 w 1047750"/>
                <a:gd name="csY0" fmla="*/ 0 h 1213187"/>
                <a:gd name="csX1" fmla="*/ 1047750 w 1047750"/>
                <a:gd name="csY1" fmla="*/ 523875 h 1213187"/>
                <a:gd name="csX2" fmla="*/ 629454 w 1047750"/>
                <a:gd name="csY2" fmla="*/ 1037107 h 1213187"/>
                <a:gd name="csX3" fmla="*/ 552838 w 1047750"/>
                <a:gd name="csY3" fmla="*/ 1044830 h 1213187"/>
                <a:gd name="csX4" fmla="*/ 523876 w 1047750"/>
                <a:gd name="csY4" fmla="*/ 1213187 h 1213187"/>
                <a:gd name="csX5" fmla="*/ 494914 w 1047750"/>
                <a:gd name="csY5" fmla="*/ 1044831 h 1213187"/>
                <a:gd name="csX6" fmla="*/ 418296 w 1047750"/>
                <a:gd name="csY6" fmla="*/ 1037107 h 1213187"/>
                <a:gd name="csX7" fmla="*/ 0 w 1047750"/>
                <a:gd name="csY7" fmla="*/ 523875 h 1213187"/>
                <a:gd name="csX8" fmla="*/ 523875 w 1047750"/>
                <a:gd name="csY8" fmla="*/ 0 h 1213187"/>
                <a:gd name="csX0" fmla="*/ 523875 w 1047750"/>
                <a:gd name="csY0" fmla="*/ 0 h 1182230"/>
                <a:gd name="csX1" fmla="*/ 1047750 w 1047750"/>
                <a:gd name="csY1" fmla="*/ 523875 h 1182230"/>
                <a:gd name="csX2" fmla="*/ 629454 w 1047750"/>
                <a:gd name="csY2" fmla="*/ 1037107 h 1182230"/>
                <a:gd name="csX3" fmla="*/ 552838 w 1047750"/>
                <a:gd name="csY3" fmla="*/ 1044830 h 1182230"/>
                <a:gd name="csX4" fmla="*/ 526258 w 1047750"/>
                <a:gd name="csY4" fmla="*/ 1182230 h 1182230"/>
                <a:gd name="csX5" fmla="*/ 494914 w 1047750"/>
                <a:gd name="csY5" fmla="*/ 1044831 h 1182230"/>
                <a:gd name="csX6" fmla="*/ 418296 w 1047750"/>
                <a:gd name="csY6" fmla="*/ 1037107 h 1182230"/>
                <a:gd name="csX7" fmla="*/ 0 w 1047750"/>
                <a:gd name="csY7" fmla="*/ 523875 h 1182230"/>
                <a:gd name="csX8" fmla="*/ 523875 w 1047750"/>
                <a:gd name="csY8" fmla="*/ 0 h 118223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047750" h="1182230">
                  <a:moveTo>
                    <a:pt x="523875" y="0"/>
                  </a:moveTo>
                  <a:cubicBezTo>
                    <a:pt x="813203" y="0"/>
                    <a:pt x="1047750" y="234547"/>
                    <a:pt x="1047750" y="523875"/>
                  </a:cubicBezTo>
                  <a:cubicBezTo>
                    <a:pt x="1047750" y="777037"/>
                    <a:pt x="868175" y="988257"/>
                    <a:pt x="629454" y="1037107"/>
                  </a:cubicBezTo>
                  <a:lnTo>
                    <a:pt x="552838" y="1044830"/>
                  </a:lnTo>
                  <a:lnTo>
                    <a:pt x="526258" y="1182230"/>
                  </a:lnTo>
                  <a:lnTo>
                    <a:pt x="494914" y="1044831"/>
                  </a:lnTo>
                  <a:lnTo>
                    <a:pt x="418296" y="1037107"/>
                  </a:lnTo>
                  <a:cubicBezTo>
                    <a:pt x="179575" y="988257"/>
                    <a:pt x="0" y="777037"/>
                    <a:pt x="0" y="523875"/>
                  </a:cubicBezTo>
                  <a:cubicBezTo>
                    <a:pt x="0" y="234547"/>
                    <a:pt x="234547" y="0"/>
                    <a:pt x="523875" y="0"/>
                  </a:cubicBezTo>
                  <a:close/>
                </a:path>
              </a:pathLst>
            </a:custGeom>
            <a:blipFill>
              <a:blip r:embed="rId3"/>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TextBox 20">
              <a:extLst>
                <a:ext uri="{FF2B5EF4-FFF2-40B4-BE49-F238E27FC236}">
                  <a16:creationId xmlns:a16="http://schemas.microsoft.com/office/drawing/2014/main" id="{7FC3F516-B892-6404-B990-217A5B6B7504}"/>
                </a:ext>
              </a:extLst>
            </p:cNvPr>
            <p:cNvSpPr txBox="1"/>
            <p:nvPr/>
          </p:nvSpPr>
          <p:spPr>
            <a:xfrm>
              <a:off x="2214353" y="2813470"/>
              <a:ext cx="845605" cy="217061"/>
            </a:xfrm>
            <a:prstGeom prst="rect">
              <a:avLst/>
            </a:prstGeom>
            <a:noFill/>
          </p:spPr>
          <p:txBody>
            <a:bodyPr wrap="square" lIns="0" tIns="0" rIns="0" bIns="0" rtlCol="0" anchor="ctr" anchorCtr="0">
              <a:noAutofit/>
            </a:bodyPr>
            <a:lstStyle/>
            <a:p>
              <a:pPr algn="ctr"/>
              <a:r>
                <a:rPr lang="en-US" sz="1200"/>
                <a:t>Early 1980s</a:t>
              </a:r>
            </a:p>
          </p:txBody>
        </p:sp>
        <p:sp>
          <p:nvSpPr>
            <p:cNvPr id="27" name="TextBox 26">
              <a:extLst>
                <a:ext uri="{FF2B5EF4-FFF2-40B4-BE49-F238E27FC236}">
                  <a16:creationId xmlns:a16="http://schemas.microsoft.com/office/drawing/2014/main" id="{D2179DCA-3CFB-DEFF-E78B-6AC138613974}"/>
                </a:ext>
              </a:extLst>
            </p:cNvPr>
            <p:cNvSpPr txBox="1"/>
            <p:nvPr/>
          </p:nvSpPr>
          <p:spPr>
            <a:xfrm>
              <a:off x="2141387" y="3249182"/>
              <a:ext cx="991537" cy="217061"/>
            </a:xfrm>
            <a:prstGeom prst="rect">
              <a:avLst/>
            </a:prstGeom>
            <a:noFill/>
          </p:spPr>
          <p:txBody>
            <a:bodyPr wrap="square" lIns="0" tIns="0" rIns="0" bIns="0" rtlCol="0" anchor="ctr" anchorCtr="0">
              <a:noAutofit/>
            </a:bodyPr>
            <a:lstStyle/>
            <a:p>
              <a:pPr algn="ctr"/>
              <a:r>
                <a:rPr lang="en-US" sz="1200"/>
                <a:t>"</a:t>
              </a:r>
              <a:r>
                <a:rPr lang="en-US" sz="1200" b="1"/>
                <a:t>Post-Ingres</a:t>
              </a:r>
              <a:r>
                <a:rPr lang="en-US" sz="1200"/>
                <a:t>"</a:t>
              </a:r>
            </a:p>
            <a:p>
              <a:pPr algn="ctr"/>
              <a:r>
                <a:rPr lang="en-US" sz="1200"/>
                <a:t>direction</a:t>
              </a:r>
            </a:p>
          </p:txBody>
        </p:sp>
        <p:cxnSp>
          <p:nvCxnSpPr>
            <p:cNvPr id="34" name="Straight Connector 33">
              <a:extLst>
                <a:ext uri="{FF2B5EF4-FFF2-40B4-BE49-F238E27FC236}">
                  <a16:creationId xmlns:a16="http://schemas.microsoft.com/office/drawing/2014/main" id="{937A9E9E-1CD6-1939-B474-5FDD2998312D}"/>
                </a:ext>
              </a:extLst>
            </p:cNvPr>
            <p:cNvCxnSpPr>
              <a:cxnSpLocks/>
            </p:cNvCxnSpPr>
            <p:nvPr/>
          </p:nvCxnSpPr>
          <p:spPr>
            <a:xfrm>
              <a:off x="2188582" y="3105150"/>
              <a:ext cx="89714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46" name="Graphic 45">
              <a:extLst>
                <a:ext uri="{FF2B5EF4-FFF2-40B4-BE49-F238E27FC236}">
                  <a16:creationId xmlns:a16="http://schemas.microsoft.com/office/drawing/2014/main" id="{9F4AEC1A-1294-0667-3260-975E0377091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406051" y="1808138"/>
              <a:ext cx="462208" cy="616280"/>
            </a:xfrm>
            <a:prstGeom prst="rect">
              <a:avLst/>
            </a:prstGeom>
          </p:spPr>
        </p:pic>
      </p:grpSp>
      <p:grpSp>
        <p:nvGrpSpPr>
          <p:cNvPr id="59" name="Group 58">
            <a:extLst>
              <a:ext uri="{FF2B5EF4-FFF2-40B4-BE49-F238E27FC236}">
                <a16:creationId xmlns:a16="http://schemas.microsoft.com/office/drawing/2014/main" id="{D7478141-8B8D-2C76-C70A-3BB85A0AC903}"/>
              </a:ext>
            </a:extLst>
          </p:cNvPr>
          <p:cNvGrpSpPr/>
          <p:nvPr/>
        </p:nvGrpSpPr>
        <p:grpSpPr>
          <a:xfrm>
            <a:off x="3455051" y="2160759"/>
            <a:ext cx="1047750" cy="1849305"/>
            <a:chOff x="3415030" y="1616938"/>
            <a:chExt cx="1047750" cy="1849305"/>
          </a:xfrm>
        </p:grpSpPr>
        <p:sp>
          <p:nvSpPr>
            <p:cNvPr id="16" name="Freeform: Shape 15">
              <a:extLst>
                <a:ext uri="{FF2B5EF4-FFF2-40B4-BE49-F238E27FC236}">
                  <a16:creationId xmlns:a16="http://schemas.microsoft.com/office/drawing/2014/main" id="{26609528-94AD-F24A-19D0-7D2EF479B9C5}"/>
                </a:ext>
              </a:extLst>
            </p:cNvPr>
            <p:cNvSpPr/>
            <p:nvPr/>
          </p:nvSpPr>
          <p:spPr>
            <a:xfrm>
              <a:off x="3415030" y="1616938"/>
              <a:ext cx="1047750" cy="1182230"/>
            </a:xfrm>
            <a:custGeom>
              <a:avLst/>
              <a:gdLst>
                <a:gd name="csX0" fmla="*/ 523875 w 1047750"/>
                <a:gd name="csY0" fmla="*/ 0 h 1263193"/>
                <a:gd name="csX1" fmla="*/ 1047750 w 1047750"/>
                <a:gd name="csY1" fmla="*/ 523875 h 1263193"/>
                <a:gd name="csX2" fmla="*/ 629454 w 1047750"/>
                <a:gd name="csY2" fmla="*/ 1037107 h 1263193"/>
                <a:gd name="csX3" fmla="*/ 552838 w 1047750"/>
                <a:gd name="csY3" fmla="*/ 1044830 h 1263193"/>
                <a:gd name="csX4" fmla="*/ 523876 w 1047750"/>
                <a:gd name="csY4" fmla="*/ 1263193 h 1263193"/>
                <a:gd name="csX5" fmla="*/ 494914 w 1047750"/>
                <a:gd name="csY5" fmla="*/ 1044831 h 1263193"/>
                <a:gd name="csX6" fmla="*/ 418296 w 1047750"/>
                <a:gd name="csY6" fmla="*/ 1037107 h 1263193"/>
                <a:gd name="csX7" fmla="*/ 0 w 1047750"/>
                <a:gd name="csY7" fmla="*/ 523875 h 1263193"/>
                <a:gd name="csX8" fmla="*/ 523875 w 1047750"/>
                <a:gd name="csY8" fmla="*/ 0 h 1263193"/>
                <a:gd name="csX0" fmla="*/ 523875 w 1047750"/>
                <a:gd name="csY0" fmla="*/ 0 h 1213187"/>
                <a:gd name="csX1" fmla="*/ 1047750 w 1047750"/>
                <a:gd name="csY1" fmla="*/ 523875 h 1213187"/>
                <a:gd name="csX2" fmla="*/ 629454 w 1047750"/>
                <a:gd name="csY2" fmla="*/ 1037107 h 1213187"/>
                <a:gd name="csX3" fmla="*/ 552838 w 1047750"/>
                <a:gd name="csY3" fmla="*/ 1044830 h 1213187"/>
                <a:gd name="csX4" fmla="*/ 523876 w 1047750"/>
                <a:gd name="csY4" fmla="*/ 1213187 h 1213187"/>
                <a:gd name="csX5" fmla="*/ 494914 w 1047750"/>
                <a:gd name="csY5" fmla="*/ 1044831 h 1213187"/>
                <a:gd name="csX6" fmla="*/ 418296 w 1047750"/>
                <a:gd name="csY6" fmla="*/ 1037107 h 1213187"/>
                <a:gd name="csX7" fmla="*/ 0 w 1047750"/>
                <a:gd name="csY7" fmla="*/ 523875 h 1213187"/>
                <a:gd name="csX8" fmla="*/ 523875 w 1047750"/>
                <a:gd name="csY8" fmla="*/ 0 h 1213187"/>
                <a:gd name="csX0" fmla="*/ 523875 w 1047750"/>
                <a:gd name="csY0" fmla="*/ 0 h 1182230"/>
                <a:gd name="csX1" fmla="*/ 1047750 w 1047750"/>
                <a:gd name="csY1" fmla="*/ 523875 h 1182230"/>
                <a:gd name="csX2" fmla="*/ 629454 w 1047750"/>
                <a:gd name="csY2" fmla="*/ 1037107 h 1182230"/>
                <a:gd name="csX3" fmla="*/ 552838 w 1047750"/>
                <a:gd name="csY3" fmla="*/ 1044830 h 1182230"/>
                <a:gd name="csX4" fmla="*/ 526258 w 1047750"/>
                <a:gd name="csY4" fmla="*/ 1182230 h 1182230"/>
                <a:gd name="csX5" fmla="*/ 494914 w 1047750"/>
                <a:gd name="csY5" fmla="*/ 1044831 h 1182230"/>
                <a:gd name="csX6" fmla="*/ 418296 w 1047750"/>
                <a:gd name="csY6" fmla="*/ 1037107 h 1182230"/>
                <a:gd name="csX7" fmla="*/ 0 w 1047750"/>
                <a:gd name="csY7" fmla="*/ 523875 h 1182230"/>
                <a:gd name="csX8" fmla="*/ 523875 w 1047750"/>
                <a:gd name="csY8" fmla="*/ 0 h 118223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047750" h="1182230">
                  <a:moveTo>
                    <a:pt x="523875" y="0"/>
                  </a:moveTo>
                  <a:cubicBezTo>
                    <a:pt x="813203" y="0"/>
                    <a:pt x="1047750" y="234547"/>
                    <a:pt x="1047750" y="523875"/>
                  </a:cubicBezTo>
                  <a:cubicBezTo>
                    <a:pt x="1047750" y="777037"/>
                    <a:pt x="868175" y="988257"/>
                    <a:pt x="629454" y="1037107"/>
                  </a:cubicBezTo>
                  <a:lnTo>
                    <a:pt x="552838" y="1044830"/>
                  </a:lnTo>
                  <a:lnTo>
                    <a:pt x="526258" y="1182230"/>
                  </a:lnTo>
                  <a:lnTo>
                    <a:pt x="494914" y="1044831"/>
                  </a:lnTo>
                  <a:lnTo>
                    <a:pt x="418296" y="1037107"/>
                  </a:lnTo>
                  <a:cubicBezTo>
                    <a:pt x="179575" y="988257"/>
                    <a:pt x="0" y="777037"/>
                    <a:pt x="0" y="523875"/>
                  </a:cubicBezTo>
                  <a:cubicBezTo>
                    <a:pt x="0" y="234547"/>
                    <a:pt x="234547" y="0"/>
                    <a:pt x="523875" y="0"/>
                  </a:cubicBezTo>
                  <a:close/>
                </a:path>
              </a:pathLst>
            </a:custGeom>
            <a:blipFill>
              <a:blip r:embed="rId3"/>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TextBox 21">
              <a:extLst>
                <a:ext uri="{FF2B5EF4-FFF2-40B4-BE49-F238E27FC236}">
                  <a16:creationId xmlns:a16="http://schemas.microsoft.com/office/drawing/2014/main" id="{82AC38BB-0A77-3DEE-8F75-347E071789F4}"/>
                </a:ext>
              </a:extLst>
            </p:cNvPr>
            <p:cNvSpPr txBox="1"/>
            <p:nvPr/>
          </p:nvSpPr>
          <p:spPr>
            <a:xfrm>
              <a:off x="3516103" y="2813470"/>
              <a:ext cx="845605" cy="217061"/>
            </a:xfrm>
            <a:prstGeom prst="rect">
              <a:avLst/>
            </a:prstGeom>
            <a:noFill/>
          </p:spPr>
          <p:txBody>
            <a:bodyPr wrap="square" lIns="0" tIns="0" rIns="0" bIns="0" rtlCol="0" anchor="ctr" anchorCtr="0">
              <a:noAutofit/>
            </a:bodyPr>
            <a:lstStyle/>
            <a:p>
              <a:pPr algn="ctr"/>
              <a:r>
                <a:rPr lang="en-US" sz="1200"/>
                <a:t>1986</a:t>
              </a:r>
            </a:p>
          </p:txBody>
        </p:sp>
        <p:sp>
          <p:nvSpPr>
            <p:cNvPr id="28" name="TextBox 27">
              <a:extLst>
                <a:ext uri="{FF2B5EF4-FFF2-40B4-BE49-F238E27FC236}">
                  <a16:creationId xmlns:a16="http://schemas.microsoft.com/office/drawing/2014/main" id="{8B4D6CFA-B64D-2C64-0A4F-F594461AF748}"/>
                </a:ext>
              </a:extLst>
            </p:cNvPr>
            <p:cNvSpPr txBox="1"/>
            <p:nvPr/>
          </p:nvSpPr>
          <p:spPr>
            <a:xfrm>
              <a:off x="3433172" y="3249182"/>
              <a:ext cx="1011467" cy="217061"/>
            </a:xfrm>
            <a:prstGeom prst="rect">
              <a:avLst/>
            </a:prstGeom>
            <a:noFill/>
          </p:spPr>
          <p:txBody>
            <a:bodyPr wrap="square" lIns="0" tIns="0" rIns="0" bIns="0" rtlCol="0" anchor="ctr" anchorCtr="0">
              <a:noAutofit/>
            </a:bodyPr>
            <a:lstStyle/>
            <a:p>
              <a:pPr algn="ctr"/>
              <a:r>
                <a:rPr lang="en-US" sz="1200" b="1"/>
                <a:t>POSTGRES</a:t>
              </a:r>
            </a:p>
            <a:p>
              <a:pPr algn="ctr"/>
              <a:r>
                <a:rPr lang="en-US" sz="1200"/>
                <a:t>implemented</a:t>
              </a:r>
            </a:p>
          </p:txBody>
        </p:sp>
        <p:cxnSp>
          <p:nvCxnSpPr>
            <p:cNvPr id="35" name="Straight Connector 34">
              <a:extLst>
                <a:ext uri="{FF2B5EF4-FFF2-40B4-BE49-F238E27FC236}">
                  <a16:creationId xmlns:a16="http://schemas.microsoft.com/office/drawing/2014/main" id="{F2690D0C-16BC-7A1B-ABC8-3693BC9D9CD0}"/>
                </a:ext>
              </a:extLst>
            </p:cNvPr>
            <p:cNvCxnSpPr>
              <a:cxnSpLocks/>
            </p:cNvCxnSpPr>
            <p:nvPr/>
          </p:nvCxnSpPr>
          <p:spPr>
            <a:xfrm>
              <a:off x="3490332" y="3105150"/>
              <a:ext cx="89714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48" name="Graphic 47">
              <a:extLst>
                <a:ext uri="{FF2B5EF4-FFF2-40B4-BE49-F238E27FC236}">
                  <a16:creationId xmlns:a16="http://schemas.microsoft.com/office/drawing/2014/main" id="{216DCC3A-1E33-13E4-6999-CA86A468293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685521" y="1884154"/>
              <a:ext cx="506769" cy="506769"/>
            </a:xfrm>
            <a:prstGeom prst="rect">
              <a:avLst/>
            </a:prstGeom>
          </p:spPr>
        </p:pic>
      </p:grpSp>
      <p:grpSp>
        <p:nvGrpSpPr>
          <p:cNvPr id="58" name="Group 57">
            <a:extLst>
              <a:ext uri="{FF2B5EF4-FFF2-40B4-BE49-F238E27FC236}">
                <a16:creationId xmlns:a16="http://schemas.microsoft.com/office/drawing/2014/main" id="{39FC2B97-9DE9-137D-4890-E75774E62B0A}"/>
              </a:ext>
            </a:extLst>
          </p:cNvPr>
          <p:cNvGrpSpPr/>
          <p:nvPr/>
        </p:nvGrpSpPr>
        <p:grpSpPr>
          <a:xfrm>
            <a:off x="4825218" y="2160759"/>
            <a:ext cx="1052537" cy="1849305"/>
            <a:chOff x="4718646" y="1616938"/>
            <a:chExt cx="1052537" cy="1849305"/>
          </a:xfrm>
        </p:grpSpPr>
        <p:sp>
          <p:nvSpPr>
            <p:cNvPr id="17" name="Freeform: Shape 16">
              <a:extLst>
                <a:ext uri="{FF2B5EF4-FFF2-40B4-BE49-F238E27FC236}">
                  <a16:creationId xmlns:a16="http://schemas.microsoft.com/office/drawing/2014/main" id="{EE026FE5-182C-D65A-6AE9-92913FF79C18}"/>
                </a:ext>
              </a:extLst>
            </p:cNvPr>
            <p:cNvSpPr/>
            <p:nvPr/>
          </p:nvSpPr>
          <p:spPr>
            <a:xfrm>
              <a:off x="4721039" y="1616938"/>
              <a:ext cx="1047750" cy="1182230"/>
            </a:xfrm>
            <a:custGeom>
              <a:avLst/>
              <a:gdLst>
                <a:gd name="csX0" fmla="*/ 523875 w 1047750"/>
                <a:gd name="csY0" fmla="*/ 0 h 1263193"/>
                <a:gd name="csX1" fmla="*/ 1047750 w 1047750"/>
                <a:gd name="csY1" fmla="*/ 523875 h 1263193"/>
                <a:gd name="csX2" fmla="*/ 629454 w 1047750"/>
                <a:gd name="csY2" fmla="*/ 1037107 h 1263193"/>
                <a:gd name="csX3" fmla="*/ 552838 w 1047750"/>
                <a:gd name="csY3" fmla="*/ 1044830 h 1263193"/>
                <a:gd name="csX4" fmla="*/ 523876 w 1047750"/>
                <a:gd name="csY4" fmla="*/ 1263193 h 1263193"/>
                <a:gd name="csX5" fmla="*/ 494914 w 1047750"/>
                <a:gd name="csY5" fmla="*/ 1044831 h 1263193"/>
                <a:gd name="csX6" fmla="*/ 418296 w 1047750"/>
                <a:gd name="csY6" fmla="*/ 1037107 h 1263193"/>
                <a:gd name="csX7" fmla="*/ 0 w 1047750"/>
                <a:gd name="csY7" fmla="*/ 523875 h 1263193"/>
                <a:gd name="csX8" fmla="*/ 523875 w 1047750"/>
                <a:gd name="csY8" fmla="*/ 0 h 1263193"/>
                <a:gd name="csX0" fmla="*/ 523875 w 1047750"/>
                <a:gd name="csY0" fmla="*/ 0 h 1213187"/>
                <a:gd name="csX1" fmla="*/ 1047750 w 1047750"/>
                <a:gd name="csY1" fmla="*/ 523875 h 1213187"/>
                <a:gd name="csX2" fmla="*/ 629454 w 1047750"/>
                <a:gd name="csY2" fmla="*/ 1037107 h 1213187"/>
                <a:gd name="csX3" fmla="*/ 552838 w 1047750"/>
                <a:gd name="csY3" fmla="*/ 1044830 h 1213187"/>
                <a:gd name="csX4" fmla="*/ 523876 w 1047750"/>
                <a:gd name="csY4" fmla="*/ 1213187 h 1213187"/>
                <a:gd name="csX5" fmla="*/ 494914 w 1047750"/>
                <a:gd name="csY5" fmla="*/ 1044831 h 1213187"/>
                <a:gd name="csX6" fmla="*/ 418296 w 1047750"/>
                <a:gd name="csY6" fmla="*/ 1037107 h 1213187"/>
                <a:gd name="csX7" fmla="*/ 0 w 1047750"/>
                <a:gd name="csY7" fmla="*/ 523875 h 1213187"/>
                <a:gd name="csX8" fmla="*/ 523875 w 1047750"/>
                <a:gd name="csY8" fmla="*/ 0 h 1213187"/>
                <a:gd name="csX0" fmla="*/ 523875 w 1047750"/>
                <a:gd name="csY0" fmla="*/ 0 h 1182230"/>
                <a:gd name="csX1" fmla="*/ 1047750 w 1047750"/>
                <a:gd name="csY1" fmla="*/ 523875 h 1182230"/>
                <a:gd name="csX2" fmla="*/ 629454 w 1047750"/>
                <a:gd name="csY2" fmla="*/ 1037107 h 1182230"/>
                <a:gd name="csX3" fmla="*/ 552838 w 1047750"/>
                <a:gd name="csY3" fmla="*/ 1044830 h 1182230"/>
                <a:gd name="csX4" fmla="*/ 526258 w 1047750"/>
                <a:gd name="csY4" fmla="*/ 1182230 h 1182230"/>
                <a:gd name="csX5" fmla="*/ 494914 w 1047750"/>
                <a:gd name="csY5" fmla="*/ 1044831 h 1182230"/>
                <a:gd name="csX6" fmla="*/ 418296 w 1047750"/>
                <a:gd name="csY6" fmla="*/ 1037107 h 1182230"/>
                <a:gd name="csX7" fmla="*/ 0 w 1047750"/>
                <a:gd name="csY7" fmla="*/ 523875 h 1182230"/>
                <a:gd name="csX8" fmla="*/ 523875 w 1047750"/>
                <a:gd name="csY8" fmla="*/ 0 h 118223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047750" h="1182230">
                  <a:moveTo>
                    <a:pt x="523875" y="0"/>
                  </a:moveTo>
                  <a:cubicBezTo>
                    <a:pt x="813203" y="0"/>
                    <a:pt x="1047750" y="234547"/>
                    <a:pt x="1047750" y="523875"/>
                  </a:cubicBezTo>
                  <a:cubicBezTo>
                    <a:pt x="1047750" y="777037"/>
                    <a:pt x="868175" y="988257"/>
                    <a:pt x="629454" y="1037107"/>
                  </a:cubicBezTo>
                  <a:lnTo>
                    <a:pt x="552838" y="1044830"/>
                  </a:lnTo>
                  <a:lnTo>
                    <a:pt x="526258" y="1182230"/>
                  </a:lnTo>
                  <a:lnTo>
                    <a:pt x="494914" y="1044831"/>
                  </a:lnTo>
                  <a:lnTo>
                    <a:pt x="418296" y="1037107"/>
                  </a:lnTo>
                  <a:cubicBezTo>
                    <a:pt x="179575" y="988257"/>
                    <a:pt x="0" y="777037"/>
                    <a:pt x="0" y="523875"/>
                  </a:cubicBezTo>
                  <a:cubicBezTo>
                    <a:pt x="0" y="234547"/>
                    <a:pt x="234547" y="0"/>
                    <a:pt x="523875" y="0"/>
                  </a:cubicBezTo>
                  <a:close/>
                </a:path>
              </a:pathLst>
            </a:custGeom>
            <a:blipFill>
              <a:blip r:embed="rId3"/>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TextBox 22">
              <a:extLst>
                <a:ext uri="{FF2B5EF4-FFF2-40B4-BE49-F238E27FC236}">
                  <a16:creationId xmlns:a16="http://schemas.microsoft.com/office/drawing/2014/main" id="{3F7CC441-004D-49DB-2461-6CC43BE8D0B9}"/>
                </a:ext>
              </a:extLst>
            </p:cNvPr>
            <p:cNvSpPr txBox="1"/>
            <p:nvPr/>
          </p:nvSpPr>
          <p:spPr>
            <a:xfrm>
              <a:off x="4822112" y="2813470"/>
              <a:ext cx="845605" cy="217061"/>
            </a:xfrm>
            <a:prstGeom prst="rect">
              <a:avLst/>
            </a:prstGeom>
            <a:noFill/>
          </p:spPr>
          <p:txBody>
            <a:bodyPr wrap="square" lIns="0" tIns="0" rIns="0" bIns="0" rtlCol="0" anchor="ctr" anchorCtr="0">
              <a:noAutofit/>
            </a:bodyPr>
            <a:lstStyle/>
            <a:p>
              <a:pPr algn="ctr"/>
              <a:r>
                <a:rPr lang="en-US" sz="1200"/>
                <a:t>1994</a:t>
              </a:r>
            </a:p>
          </p:txBody>
        </p:sp>
        <p:sp>
          <p:nvSpPr>
            <p:cNvPr id="29" name="TextBox 28">
              <a:extLst>
                <a:ext uri="{FF2B5EF4-FFF2-40B4-BE49-F238E27FC236}">
                  <a16:creationId xmlns:a16="http://schemas.microsoft.com/office/drawing/2014/main" id="{DBB55FEF-D6BD-BEAF-F753-6D17279D60A9}"/>
                </a:ext>
              </a:extLst>
            </p:cNvPr>
            <p:cNvSpPr txBox="1"/>
            <p:nvPr/>
          </p:nvSpPr>
          <p:spPr>
            <a:xfrm>
              <a:off x="4718646" y="3249182"/>
              <a:ext cx="1052537" cy="217061"/>
            </a:xfrm>
            <a:prstGeom prst="rect">
              <a:avLst/>
            </a:prstGeom>
            <a:noFill/>
          </p:spPr>
          <p:txBody>
            <a:bodyPr wrap="square" lIns="0" tIns="0" rIns="0" bIns="0" rtlCol="0" anchor="ctr" anchorCtr="0">
              <a:noAutofit/>
            </a:bodyPr>
            <a:lstStyle/>
            <a:p>
              <a:pPr algn="ctr"/>
              <a:r>
                <a:rPr lang="en-US" sz="1200"/>
                <a:t>SQL added by</a:t>
              </a:r>
            </a:p>
            <a:p>
              <a:pPr algn="ctr"/>
              <a:r>
                <a:rPr lang="en-US" sz="1200"/>
                <a:t>Yu &amp; Chen</a:t>
              </a:r>
            </a:p>
          </p:txBody>
        </p:sp>
        <p:cxnSp>
          <p:nvCxnSpPr>
            <p:cNvPr id="36" name="Straight Connector 35">
              <a:extLst>
                <a:ext uri="{FF2B5EF4-FFF2-40B4-BE49-F238E27FC236}">
                  <a16:creationId xmlns:a16="http://schemas.microsoft.com/office/drawing/2014/main" id="{A2F15754-6E1A-F580-8E27-BE213A1DDC0D}"/>
                </a:ext>
              </a:extLst>
            </p:cNvPr>
            <p:cNvCxnSpPr>
              <a:cxnSpLocks/>
            </p:cNvCxnSpPr>
            <p:nvPr/>
          </p:nvCxnSpPr>
          <p:spPr>
            <a:xfrm>
              <a:off x="4796341" y="3105150"/>
              <a:ext cx="89714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50" name="Graphic 49">
              <a:extLst>
                <a:ext uri="{FF2B5EF4-FFF2-40B4-BE49-F238E27FC236}">
                  <a16:creationId xmlns:a16="http://schemas.microsoft.com/office/drawing/2014/main" id="{75C5D924-648E-3196-EC83-398F2FE021DE}"/>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940826" y="1856256"/>
              <a:ext cx="608177" cy="562563"/>
            </a:xfrm>
            <a:prstGeom prst="rect">
              <a:avLst/>
            </a:prstGeom>
          </p:spPr>
        </p:pic>
      </p:grpSp>
      <p:grpSp>
        <p:nvGrpSpPr>
          <p:cNvPr id="57" name="Group 56">
            <a:extLst>
              <a:ext uri="{FF2B5EF4-FFF2-40B4-BE49-F238E27FC236}">
                <a16:creationId xmlns:a16="http://schemas.microsoft.com/office/drawing/2014/main" id="{4EB4894E-9314-7B8F-1C7A-7DFE5E2291FB}"/>
              </a:ext>
            </a:extLst>
          </p:cNvPr>
          <p:cNvGrpSpPr/>
          <p:nvPr/>
        </p:nvGrpSpPr>
        <p:grpSpPr>
          <a:xfrm>
            <a:off x="6200172" y="2160759"/>
            <a:ext cx="1047750" cy="1849305"/>
            <a:chOff x="6018530" y="1616938"/>
            <a:chExt cx="1047750" cy="1849305"/>
          </a:xfrm>
        </p:grpSpPr>
        <p:sp>
          <p:nvSpPr>
            <p:cNvPr id="18" name="Freeform: Shape 17">
              <a:extLst>
                <a:ext uri="{FF2B5EF4-FFF2-40B4-BE49-F238E27FC236}">
                  <a16:creationId xmlns:a16="http://schemas.microsoft.com/office/drawing/2014/main" id="{78DD8685-5FA2-37BF-6F24-94BEE5EE3B86}"/>
                </a:ext>
              </a:extLst>
            </p:cNvPr>
            <p:cNvSpPr/>
            <p:nvPr/>
          </p:nvSpPr>
          <p:spPr>
            <a:xfrm>
              <a:off x="6018530" y="1616938"/>
              <a:ext cx="1047750" cy="1182230"/>
            </a:xfrm>
            <a:custGeom>
              <a:avLst/>
              <a:gdLst>
                <a:gd name="csX0" fmla="*/ 523875 w 1047750"/>
                <a:gd name="csY0" fmla="*/ 0 h 1263193"/>
                <a:gd name="csX1" fmla="*/ 1047750 w 1047750"/>
                <a:gd name="csY1" fmla="*/ 523875 h 1263193"/>
                <a:gd name="csX2" fmla="*/ 629454 w 1047750"/>
                <a:gd name="csY2" fmla="*/ 1037107 h 1263193"/>
                <a:gd name="csX3" fmla="*/ 552838 w 1047750"/>
                <a:gd name="csY3" fmla="*/ 1044830 h 1263193"/>
                <a:gd name="csX4" fmla="*/ 523876 w 1047750"/>
                <a:gd name="csY4" fmla="*/ 1263193 h 1263193"/>
                <a:gd name="csX5" fmla="*/ 494914 w 1047750"/>
                <a:gd name="csY5" fmla="*/ 1044831 h 1263193"/>
                <a:gd name="csX6" fmla="*/ 418296 w 1047750"/>
                <a:gd name="csY6" fmla="*/ 1037107 h 1263193"/>
                <a:gd name="csX7" fmla="*/ 0 w 1047750"/>
                <a:gd name="csY7" fmla="*/ 523875 h 1263193"/>
                <a:gd name="csX8" fmla="*/ 523875 w 1047750"/>
                <a:gd name="csY8" fmla="*/ 0 h 1263193"/>
                <a:gd name="csX0" fmla="*/ 523875 w 1047750"/>
                <a:gd name="csY0" fmla="*/ 0 h 1213187"/>
                <a:gd name="csX1" fmla="*/ 1047750 w 1047750"/>
                <a:gd name="csY1" fmla="*/ 523875 h 1213187"/>
                <a:gd name="csX2" fmla="*/ 629454 w 1047750"/>
                <a:gd name="csY2" fmla="*/ 1037107 h 1213187"/>
                <a:gd name="csX3" fmla="*/ 552838 w 1047750"/>
                <a:gd name="csY3" fmla="*/ 1044830 h 1213187"/>
                <a:gd name="csX4" fmla="*/ 523876 w 1047750"/>
                <a:gd name="csY4" fmla="*/ 1213187 h 1213187"/>
                <a:gd name="csX5" fmla="*/ 494914 w 1047750"/>
                <a:gd name="csY5" fmla="*/ 1044831 h 1213187"/>
                <a:gd name="csX6" fmla="*/ 418296 w 1047750"/>
                <a:gd name="csY6" fmla="*/ 1037107 h 1213187"/>
                <a:gd name="csX7" fmla="*/ 0 w 1047750"/>
                <a:gd name="csY7" fmla="*/ 523875 h 1213187"/>
                <a:gd name="csX8" fmla="*/ 523875 w 1047750"/>
                <a:gd name="csY8" fmla="*/ 0 h 1213187"/>
                <a:gd name="csX0" fmla="*/ 523875 w 1047750"/>
                <a:gd name="csY0" fmla="*/ 0 h 1182230"/>
                <a:gd name="csX1" fmla="*/ 1047750 w 1047750"/>
                <a:gd name="csY1" fmla="*/ 523875 h 1182230"/>
                <a:gd name="csX2" fmla="*/ 629454 w 1047750"/>
                <a:gd name="csY2" fmla="*/ 1037107 h 1182230"/>
                <a:gd name="csX3" fmla="*/ 552838 w 1047750"/>
                <a:gd name="csY3" fmla="*/ 1044830 h 1182230"/>
                <a:gd name="csX4" fmla="*/ 526258 w 1047750"/>
                <a:gd name="csY4" fmla="*/ 1182230 h 1182230"/>
                <a:gd name="csX5" fmla="*/ 494914 w 1047750"/>
                <a:gd name="csY5" fmla="*/ 1044831 h 1182230"/>
                <a:gd name="csX6" fmla="*/ 418296 w 1047750"/>
                <a:gd name="csY6" fmla="*/ 1037107 h 1182230"/>
                <a:gd name="csX7" fmla="*/ 0 w 1047750"/>
                <a:gd name="csY7" fmla="*/ 523875 h 1182230"/>
                <a:gd name="csX8" fmla="*/ 523875 w 1047750"/>
                <a:gd name="csY8" fmla="*/ 0 h 118223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047750" h="1182230">
                  <a:moveTo>
                    <a:pt x="523875" y="0"/>
                  </a:moveTo>
                  <a:cubicBezTo>
                    <a:pt x="813203" y="0"/>
                    <a:pt x="1047750" y="234547"/>
                    <a:pt x="1047750" y="523875"/>
                  </a:cubicBezTo>
                  <a:cubicBezTo>
                    <a:pt x="1047750" y="777037"/>
                    <a:pt x="868175" y="988257"/>
                    <a:pt x="629454" y="1037107"/>
                  </a:cubicBezTo>
                  <a:lnTo>
                    <a:pt x="552838" y="1044830"/>
                  </a:lnTo>
                  <a:lnTo>
                    <a:pt x="526258" y="1182230"/>
                  </a:lnTo>
                  <a:lnTo>
                    <a:pt x="494914" y="1044831"/>
                  </a:lnTo>
                  <a:lnTo>
                    <a:pt x="418296" y="1037107"/>
                  </a:lnTo>
                  <a:cubicBezTo>
                    <a:pt x="179575" y="988257"/>
                    <a:pt x="0" y="777037"/>
                    <a:pt x="0" y="523875"/>
                  </a:cubicBezTo>
                  <a:cubicBezTo>
                    <a:pt x="0" y="234547"/>
                    <a:pt x="234547" y="0"/>
                    <a:pt x="523875" y="0"/>
                  </a:cubicBezTo>
                  <a:close/>
                </a:path>
              </a:pathLst>
            </a:custGeom>
            <a:blipFill>
              <a:blip r:embed="rId3"/>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 name="TextBox 23">
              <a:extLst>
                <a:ext uri="{FF2B5EF4-FFF2-40B4-BE49-F238E27FC236}">
                  <a16:creationId xmlns:a16="http://schemas.microsoft.com/office/drawing/2014/main" id="{87D5D13D-C357-BD32-4F3A-10C3AF3951FF}"/>
                </a:ext>
              </a:extLst>
            </p:cNvPr>
            <p:cNvSpPr txBox="1"/>
            <p:nvPr/>
          </p:nvSpPr>
          <p:spPr>
            <a:xfrm>
              <a:off x="6119603" y="2813470"/>
              <a:ext cx="845605" cy="217061"/>
            </a:xfrm>
            <a:prstGeom prst="rect">
              <a:avLst/>
            </a:prstGeom>
            <a:noFill/>
          </p:spPr>
          <p:txBody>
            <a:bodyPr wrap="square" lIns="0" tIns="0" rIns="0" bIns="0" rtlCol="0" anchor="ctr" anchorCtr="0">
              <a:noAutofit/>
            </a:bodyPr>
            <a:lstStyle/>
            <a:p>
              <a:pPr algn="ctr"/>
              <a:r>
                <a:rPr lang="en-US" sz="1200"/>
                <a:t>1996</a:t>
              </a:r>
            </a:p>
          </p:txBody>
        </p:sp>
        <p:sp>
          <p:nvSpPr>
            <p:cNvPr id="30" name="TextBox 29">
              <a:extLst>
                <a:ext uri="{FF2B5EF4-FFF2-40B4-BE49-F238E27FC236}">
                  <a16:creationId xmlns:a16="http://schemas.microsoft.com/office/drawing/2014/main" id="{D0E65872-BD55-48CE-E197-1D1B2D56D601}"/>
                </a:ext>
              </a:extLst>
            </p:cNvPr>
            <p:cNvSpPr txBox="1"/>
            <p:nvPr/>
          </p:nvSpPr>
          <p:spPr>
            <a:xfrm>
              <a:off x="6079993" y="3249182"/>
              <a:ext cx="924825" cy="217061"/>
            </a:xfrm>
            <a:prstGeom prst="rect">
              <a:avLst/>
            </a:prstGeom>
            <a:noFill/>
          </p:spPr>
          <p:txBody>
            <a:bodyPr wrap="square" lIns="0" tIns="0" rIns="0" bIns="0" rtlCol="0" anchor="ctr" anchorCtr="0">
              <a:noAutofit/>
            </a:bodyPr>
            <a:lstStyle/>
            <a:p>
              <a:pPr algn="ctr"/>
              <a:r>
                <a:rPr lang="en-US" sz="1200"/>
                <a:t>Renamed to</a:t>
              </a:r>
            </a:p>
            <a:p>
              <a:pPr algn="ctr"/>
              <a:r>
                <a:rPr lang="en-US" sz="1200" b="1"/>
                <a:t>PostgreSQL</a:t>
              </a:r>
            </a:p>
          </p:txBody>
        </p:sp>
        <p:cxnSp>
          <p:nvCxnSpPr>
            <p:cNvPr id="37" name="Straight Connector 36">
              <a:extLst>
                <a:ext uri="{FF2B5EF4-FFF2-40B4-BE49-F238E27FC236}">
                  <a16:creationId xmlns:a16="http://schemas.microsoft.com/office/drawing/2014/main" id="{2B4F6FB1-181C-ACA9-0BE4-4D0F754E017A}"/>
                </a:ext>
              </a:extLst>
            </p:cNvPr>
            <p:cNvCxnSpPr>
              <a:cxnSpLocks/>
            </p:cNvCxnSpPr>
            <p:nvPr/>
          </p:nvCxnSpPr>
          <p:spPr>
            <a:xfrm>
              <a:off x="6093832" y="3105150"/>
              <a:ext cx="89714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52" name="Graphic 51">
              <a:extLst>
                <a:ext uri="{FF2B5EF4-FFF2-40B4-BE49-F238E27FC236}">
                  <a16:creationId xmlns:a16="http://schemas.microsoft.com/office/drawing/2014/main" id="{276295F1-5BA0-D993-29A8-4C6FB1F1F4BE}"/>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289022" y="1891833"/>
              <a:ext cx="506766" cy="491408"/>
            </a:xfrm>
            <a:prstGeom prst="rect">
              <a:avLst/>
            </a:prstGeom>
          </p:spPr>
        </p:pic>
      </p:grpSp>
      <p:grpSp>
        <p:nvGrpSpPr>
          <p:cNvPr id="56" name="Group 55">
            <a:extLst>
              <a:ext uri="{FF2B5EF4-FFF2-40B4-BE49-F238E27FC236}">
                <a16:creationId xmlns:a16="http://schemas.microsoft.com/office/drawing/2014/main" id="{F7D29EDE-3FB9-CDA0-5617-098CA3AAE644}"/>
              </a:ext>
            </a:extLst>
          </p:cNvPr>
          <p:cNvGrpSpPr/>
          <p:nvPr/>
        </p:nvGrpSpPr>
        <p:grpSpPr>
          <a:xfrm>
            <a:off x="7570339" y="2160759"/>
            <a:ext cx="1047750" cy="1849305"/>
            <a:chOff x="7320280" y="1616938"/>
            <a:chExt cx="1047750" cy="1849305"/>
          </a:xfrm>
        </p:grpSpPr>
        <p:sp>
          <p:nvSpPr>
            <p:cNvPr id="19" name="Freeform: Shape 18">
              <a:extLst>
                <a:ext uri="{FF2B5EF4-FFF2-40B4-BE49-F238E27FC236}">
                  <a16:creationId xmlns:a16="http://schemas.microsoft.com/office/drawing/2014/main" id="{EC5BD233-F0B2-0199-20EE-C00A41F761D0}"/>
                </a:ext>
              </a:extLst>
            </p:cNvPr>
            <p:cNvSpPr/>
            <p:nvPr/>
          </p:nvSpPr>
          <p:spPr>
            <a:xfrm>
              <a:off x="7320280" y="1616938"/>
              <a:ext cx="1047750" cy="1182230"/>
            </a:xfrm>
            <a:custGeom>
              <a:avLst/>
              <a:gdLst>
                <a:gd name="csX0" fmla="*/ 523875 w 1047750"/>
                <a:gd name="csY0" fmla="*/ 0 h 1263193"/>
                <a:gd name="csX1" fmla="*/ 1047750 w 1047750"/>
                <a:gd name="csY1" fmla="*/ 523875 h 1263193"/>
                <a:gd name="csX2" fmla="*/ 629454 w 1047750"/>
                <a:gd name="csY2" fmla="*/ 1037107 h 1263193"/>
                <a:gd name="csX3" fmla="*/ 552838 w 1047750"/>
                <a:gd name="csY3" fmla="*/ 1044830 h 1263193"/>
                <a:gd name="csX4" fmla="*/ 523876 w 1047750"/>
                <a:gd name="csY4" fmla="*/ 1263193 h 1263193"/>
                <a:gd name="csX5" fmla="*/ 494914 w 1047750"/>
                <a:gd name="csY5" fmla="*/ 1044831 h 1263193"/>
                <a:gd name="csX6" fmla="*/ 418296 w 1047750"/>
                <a:gd name="csY6" fmla="*/ 1037107 h 1263193"/>
                <a:gd name="csX7" fmla="*/ 0 w 1047750"/>
                <a:gd name="csY7" fmla="*/ 523875 h 1263193"/>
                <a:gd name="csX8" fmla="*/ 523875 w 1047750"/>
                <a:gd name="csY8" fmla="*/ 0 h 1263193"/>
                <a:gd name="csX0" fmla="*/ 523875 w 1047750"/>
                <a:gd name="csY0" fmla="*/ 0 h 1213187"/>
                <a:gd name="csX1" fmla="*/ 1047750 w 1047750"/>
                <a:gd name="csY1" fmla="*/ 523875 h 1213187"/>
                <a:gd name="csX2" fmla="*/ 629454 w 1047750"/>
                <a:gd name="csY2" fmla="*/ 1037107 h 1213187"/>
                <a:gd name="csX3" fmla="*/ 552838 w 1047750"/>
                <a:gd name="csY3" fmla="*/ 1044830 h 1213187"/>
                <a:gd name="csX4" fmla="*/ 523876 w 1047750"/>
                <a:gd name="csY4" fmla="*/ 1213187 h 1213187"/>
                <a:gd name="csX5" fmla="*/ 494914 w 1047750"/>
                <a:gd name="csY5" fmla="*/ 1044831 h 1213187"/>
                <a:gd name="csX6" fmla="*/ 418296 w 1047750"/>
                <a:gd name="csY6" fmla="*/ 1037107 h 1213187"/>
                <a:gd name="csX7" fmla="*/ 0 w 1047750"/>
                <a:gd name="csY7" fmla="*/ 523875 h 1213187"/>
                <a:gd name="csX8" fmla="*/ 523875 w 1047750"/>
                <a:gd name="csY8" fmla="*/ 0 h 1213187"/>
                <a:gd name="csX0" fmla="*/ 523875 w 1047750"/>
                <a:gd name="csY0" fmla="*/ 0 h 1182230"/>
                <a:gd name="csX1" fmla="*/ 1047750 w 1047750"/>
                <a:gd name="csY1" fmla="*/ 523875 h 1182230"/>
                <a:gd name="csX2" fmla="*/ 629454 w 1047750"/>
                <a:gd name="csY2" fmla="*/ 1037107 h 1182230"/>
                <a:gd name="csX3" fmla="*/ 552838 w 1047750"/>
                <a:gd name="csY3" fmla="*/ 1044830 h 1182230"/>
                <a:gd name="csX4" fmla="*/ 526258 w 1047750"/>
                <a:gd name="csY4" fmla="*/ 1182230 h 1182230"/>
                <a:gd name="csX5" fmla="*/ 494914 w 1047750"/>
                <a:gd name="csY5" fmla="*/ 1044831 h 1182230"/>
                <a:gd name="csX6" fmla="*/ 418296 w 1047750"/>
                <a:gd name="csY6" fmla="*/ 1037107 h 1182230"/>
                <a:gd name="csX7" fmla="*/ 0 w 1047750"/>
                <a:gd name="csY7" fmla="*/ 523875 h 1182230"/>
                <a:gd name="csX8" fmla="*/ 523875 w 1047750"/>
                <a:gd name="csY8" fmla="*/ 0 h 118223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047750" h="1182230">
                  <a:moveTo>
                    <a:pt x="523875" y="0"/>
                  </a:moveTo>
                  <a:cubicBezTo>
                    <a:pt x="813203" y="0"/>
                    <a:pt x="1047750" y="234547"/>
                    <a:pt x="1047750" y="523875"/>
                  </a:cubicBezTo>
                  <a:cubicBezTo>
                    <a:pt x="1047750" y="777037"/>
                    <a:pt x="868175" y="988257"/>
                    <a:pt x="629454" y="1037107"/>
                  </a:cubicBezTo>
                  <a:lnTo>
                    <a:pt x="552838" y="1044830"/>
                  </a:lnTo>
                  <a:lnTo>
                    <a:pt x="526258" y="1182230"/>
                  </a:lnTo>
                  <a:lnTo>
                    <a:pt x="494914" y="1044831"/>
                  </a:lnTo>
                  <a:lnTo>
                    <a:pt x="418296" y="1037107"/>
                  </a:lnTo>
                  <a:cubicBezTo>
                    <a:pt x="179575" y="988257"/>
                    <a:pt x="0" y="777037"/>
                    <a:pt x="0" y="523875"/>
                  </a:cubicBezTo>
                  <a:cubicBezTo>
                    <a:pt x="0" y="234547"/>
                    <a:pt x="234547" y="0"/>
                    <a:pt x="523875" y="0"/>
                  </a:cubicBezTo>
                  <a:close/>
                </a:path>
              </a:pathLst>
            </a:custGeom>
            <a:blipFill>
              <a:blip r:embed="rId3"/>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TextBox 24">
              <a:extLst>
                <a:ext uri="{FF2B5EF4-FFF2-40B4-BE49-F238E27FC236}">
                  <a16:creationId xmlns:a16="http://schemas.microsoft.com/office/drawing/2014/main" id="{BE2A2B66-826C-BF7F-CCFF-5952B23E78F0}"/>
                </a:ext>
              </a:extLst>
            </p:cNvPr>
            <p:cNvSpPr txBox="1"/>
            <p:nvPr/>
          </p:nvSpPr>
          <p:spPr>
            <a:xfrm>
              <a:off x="7421353" y="2813470"/>
              <a:ext cx="845605" cy="217061"/>
            </a:xfrm>
            <a:prstGeom prst="rect">
              <a:avLst/>
            </a:prstGeom>
            <a:noFill/>
          </p:spPr>
          <p:txBody>
            <a:bodyPr wrap="square" lIns="0" tIns="0" rIns="0" bIns="0" rtlCol="0" anchor="ctr" anchorCtr="0">
              <a:noAutofit/>
            </a:bodyPr>
            <a:lstStyle/>
            <a:p>
              <a:pPr algn="ctr"/>
              <a:r>
                <a:rPr lang="en-US" sz="1200"/>
                <a:t>Today</a:t>
              </a:r>
            </a:p>
          </p:txBody>
        </p:sp>
        <p:sp>
          <p:nvSpPr>
            <p:cNvPr id="31" name="TextBox 30">
              <a:extLst>
                <a:ext uri="{FF2B5EF4-FFF2-40B4-BE49-F238E27FC236}">
                  <a16:creationId xmlns:a16="http://schemas.microsoft.com/office/drawing/2014/main" id="{AD72E10D-6F9A-9785-7E98-F724DFF2BB93}"/>
                </a:ext>
              </a:extLst>
            </p:cNvPr>
            <p:cNvSpPr txBox="1"/>
            <p:nvPr/>
          </p:nvSpPr>
          <p:spPr>
            <a:xfrm>
              <a:off x="7348387" y="3249182"/>
              <a:ext cx="991537" cy="217061"/>
            </a:xfrm>
            <a:prstGeom prst="rect">
              <a:avLst/>
            </a:prstGeom>
            <a:noFill/>
          </p:spPr>
          <p:txBody>
            <a:bodyPr wrap="square" lIns="0" tIns="0" rIns="0" bIns="0" rtlCol="0" anchor="ctr" anchorCtr="0">
              <a:noAutofit/>
            </a:bodyPr>
            <a:lstStyle/>
            <a:p>
              <a:pPr algn="ctr"/>
              <a:r>
                <a:rPr lang="en-US" sz="1200"/>
                <a:t>Simply called</a:t>
              </a:r>
            </a:p>
            <a:p>
              <a:pPr algn="ctr"/>
              <a:r>
                <a:rPr lang="en-US" sz="1200" b="1"/>
                <a:t>Postgres</a:t>
              </a:r>
            </a:p>
          </p:txBody>
        </p:sp>
        <p:cxnSp>
          <p:nvCxnSpPr>
            <p:cNvPr id="38" name="Straight Connector 37">
              <a:extLst>
                <a:ext uri="{FF2B5EF4-FFF2-40B4-BE49-F238E27FC236}">
                  <a16:creationId xmlns:a16="http://schemas.microsoft.com/office/drawing/2014/main" id="{91C0A7E3-99BC-71D9-D4FF-09216A6EB0C9}"/>
                </a:ext>
              </a:extLst>
            </p:cNvPr>
            <p:cNvCxnSpPr>
              <a:cxnSpLocks/>
            </p:cNvCxnSpPr>
            <p:nvPr/>
          </p:nvCxnSpPr>
          <p:spPr>
            <a:xfrm>
              <a:off x="7395582" y="3105150"/>
              <a:ext cx="89714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54" name="Graphic 53">
              <a:extLst>
                <a:ext uri="{FF2B5EF4-FFF2-40B4-BE49-F238E27FC236}">
                  <a16:creationId xmlns:a16="http://schemas.microsoft.com/office/drawing/2014/main" id="{69F83460-4778-2F1D-C1BE-431D188B0A05}"/>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7562177" y="1856256"/>
              <a:ext cx="563956" cy="584752"/>
            </a:xfrm>
            <a:prstGeom prst="rect">
              <a:avLst/>
            </a:prstGeom>
          </p:spPr>
        </p:pic>
      </p:grpSp>
    </p:spTree>
    <p:extLst>
      <p:ext uri="{BB962C8B-B14F-4D97-AF65-F5344CB8AC3E}">
        <p14:creationId xmlns:p14="http://schemas.microsoft.com/office/powerpoint/2010/main" val="262446778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50"/>
                                        <p:tgtEl>
                                          <p:spTgt spid="2"/>
                                        </p:tgtEl>
                                      </p:cBhvr>
                                    </p:animEffect>
                                  </p:childTnLst>
                                </p:cTn>
                              </p:par>
                              <p:par>
                                <p:cTn id="8" presetID="10" presetClass="entr" presetSubtype="0" fill="hold" nodeType="withEffect">
                                  <p:stCondLst>
                                    <p:cond delay="200"/>
                                  </p:stCondLst>
                                  <p:childTnLst>
                                    <p:set>
                                      <p:cBhvr>
                                        <p:cTn id="9" dur="1" fill="hold">
                                          <p:stCondLst>
                                            <p:cond delay="0"/>
                                          </p:stCondLst>
                                        </p:cTn>
                                        <p:tgtEl>
                                          <p:spTgt spid="61"/>
                                        </p:tgtEl>
                                        <p:attrNameLst>
                                          <p:attrName>style.visibility</p:attrName>
                                        </p:attrNameLst>
                                      </p:cBhvr>
                                      <p:to>
                                        <p:strVal val="visible"/>
                                      </p:to>
                                    </p:set>
                                    <p:animEffect transition="in" filter="fade">
                                      <p:cBhvr>
                                        <p:cTn id="10" dur="750"/>
                                        <p:tgtEl>
                                          <p:spTgt spid="61"/>
                                        </p:tgtEl>
                                      </p:cBhvr>
                                    </p:animEffect>
                                  </p:childTnLst>
                                </p:cTn>
                              </p:par>
                              <p:par>
                                <p:cTn id="11" presetID="10" presetClass="entr" presetSubtype="0" fill="hold" nodeType="withEffect">
                                  <p:stCondLst>
                                    <p:cond delay="400"/>
                                  </p:stCondLst>
                                  <p:childTnLst>
                                    <p:set>
                                      <p:cBhvr>
                                        <p:cTn id="12" dur="1" fill="hold">
                                          <p:stCondLst>
                                            <p:cond delay="0"/>
                                          </p:stCondLst>
                                        </p:cTn>
                                        <p:tgtEl>
                                          <p:spTgt spid="60"/>
                                        </p:tgtEl>
                                        <p:attrNameLst>
                                          <p:attrName>style.visibility</p:attrName>
                                        </p:attrNameLst>
                                      </p:cBhvr>
                                      <p:to>
                                        <p:strVal val="visible"/>
                                      </p:to>
                                    </p:set>
                                    <p:animEffect transition="in" filter="fade">
                                      <p:cBhvr>
                                        <p:cTn id="13" dur="750"/>
                                        <p:tgtEl>
                                          <p:spTgt spid="60"/>
                                        </p:tgtEl>
                                      </p:cBhvr>
                                    </p:animEffect>
                                  </p:childTnLst>
                                </p:cTn>
                              </p:par>
                              <p:par>
                                <p:cTn id="14" presetID="10" presetClass="entr" presetSubtype="0" fill="hold" nodeType="withEffect">
                                  <p:stCondLst>
                                    <p:cond delay="600"/>
                                  </p:stCondLst>
                                  <p:childTnLst>
                                    <p:set>
                                      <p:cBhvr>
                                        <p:cTn id="15" dur="1" fill="hold">
                                          <p:stCondLst>
                                            <p:cond delay="0"/>
                                          </p:stCondLst>
                                        </p:cTn>
                                        <p:tgtEl>
                                          <p:spTgt spid="59"/>
                                        </p:tgtEl>
                                        <p:attrNameLst>
                                          <p:attrName>style.visibility</p:attrName>
                                        </p:attrNameLst>
                                      </p:cBhvr>
                                      <p:to>
                                        <p:strVal val="visible"/>
                                      </p:to>
                                    </p:set>
                                    <p:animEffect transition="in" filter="fade">
                                      <p:cBhvr>
                                        <p:cTn id="16" dur="750"/>
                                        <p:tgtEl>
                                          <p:spTgt spid="59"/>
                                        </p:tgtEl>
                                      </p:cBhvr>
                                    </p:animEffect>
                                  </p:childTnLst>
                                </p:cTn>
                              </p:par>
                              <p:par>
                                <p:cTn id="17" presetID="10" presetClass="entr" presetSubtype="0" fill="hold" nodeType="withEffect">
                                  <p:stCondLst>
                                    <p:cond delay="800"/>
                                  </p:stCondLst>
                                  <p:childTnLst>
                                    <p:set>
                                      <p:cBhvr>
                                        <p:cTn id="18" dur="1" fill="hold">
                                          <p:stCondLst>
                                            <p:cond delay="0"/>
                                          </p:stCondLst>
                                        </p:cTn>
                                        <p:tgtEl>
                                          <p:spTgt spid="58"/>
                                        </p:tgtEl>
                                        <p:attrNameLst>
                                          <p:attrName>style.visibility</p:attrName>
                                        </p:attrNameLst>
                                      </p:cBhvr>
                                      <p:to>
                                        <p:strVal val="visible"/>
                                      </p:to>
                                    </p:set>
                                    <p:animEffect transition="in" filter="fade">
                                      <p:cBhvr>
                                        <p:cTn id="19" dur="750"/>
                                        <p:tgtEl>
                                          <p:spTgt spid="58"/>
                                        </p:tgtEl>
                                      </p:cBhvr>
                                    </p:animEffect>
                                  </p:childTnLst>
                                </p:cTn>
                              </p:par>
                              <p:par>
                                <p:cTn id="20" presetID="10" presetClass="entr" presetSubtype="0" fill="hold" nodeType="withEffect">
                                  <p:stCondLst>
                                    <p:cond delay="1000"/>
                                  </p:stCondLst>
                                  <p:childTnLst>
                                    <p:set>
                                      <p:cBhvr>
                                        <p:cTn id="21" dur="1" fill="hold">
                                          <p:stCondLst>
                                            <p:cond delay="0"/>
                                          </p:stCondLst>
                                        </p:cTn>
                                        <p:tgtEl>
                                          <p:spTgt spid="57"/>
                                        </p:tgtEl>
                                        <p:attrNameLst>
                                          <p:attrName>style.visibility</p:attrName>
                                        </p:attrNameLst>
                                      </p:cBhvr>
                                      <p:to>
                                        <p:strVal val="visible"/>
                                      </p:to>
                                    </p:set>
                                    <p:animEffect transition="in" filter="fade">
                                      <p:cBhvr>
                                        <p:cTn id="22" dur="750"/>
                                        <p:tgtEl>
                                          <p:spTgt spid="57"/>
                                        </p:tgtEl>
                                      </p:cBhvr>
                                    </p:animEffect>
                                  </p:childTnLst>
                                </p:cTn>
                              </p:par>
                              <p:par>
                                <p:cTn id="23" presetID="10" presetClass="entr" presetSubtype="0" fill="hold" nodeType="withEffect">
                                  <p:stCondLst>
                                    <p:cond delay="1200"/>
                                  </p:stCondLst>
                                  <p:childTnLst>
                                    <p:set>
                                      <p:cBhvr>
                                        <p:cTn id="24" dur="1" fill="hold">
                                          <p:stCondLst>
                                            <p:cond delay="0"/>
                                          </p:stCondLst>
                                        </p:cTn>
                                        <p:tgtEl>
                                          <p:spTgt spid="56"/>
                                        </p:tgtEl>
                                        <p:attrNameLst>
                                          <p:attrName>style.visibility</p:attrName>
                                        </p:attrNameLst>
                                      </p:cBhvr>
                                      <p:to>
                                        <p:strVal val="visible"/>
                                      </p:to>
                                    </p:set>
                                    <p:animEffect transition="in" filter="fade">
                                      <p:cBhvr>
                                        <p:cTn id="25" dur="75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Rectangle: Rounded Corners 48">
            <a:extLst>
              <a:ext uri="{FF2B5EF4-FFF2-40B4-BE49-F238E27FC236}">
                <a16:creationId xmlns:a16="http://schemas.microsoft.com/office/drawing/2014/main" id="{AE00E55E-EEE5-AD18-F5D3-CC9553EB8DB2}"/>
              </a:ext>
            </a:extLst>
          </p:cNvPr>
          <p:cNvSpPr/>
          <p:nvPr/>
        </p:nvSpPr>
        <p:spPr>
          <a:xfrm>
            <a:off x="2206293" y="3706494"/>
            <a:ext cx="6334153" cy="144000"/>
          </a:xfrm>
          <a:prstGeom prst="roundRect">
            <a:avLst/>
          </a:prstGeom>
          <a:gradFill>
            <a:gsLst>
              <a:gs pos="31000">
                <a:srgbClr val="FF8000"/>
              </a:gs>
              <a:gs pos="87000">
                <a:srgbClr val="FFDE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Rounded Corners 47">
            <a:extLst>
              <a:ext uri="{FF2B5EF4-FFF2-40B4-BE49-F238E27FC236}">
                <a16:creationId xmlns:a16="http://schemas.microsoft.com/office/drawing/2014/main" id="{1896CC54-D7F1-71A2-9143-15905EAA6ECB}"/>
              </a:ext>
            </a:extLst>
          </p:cNvPr>
          <p:cNvSpPr/>
          <p:nvPr/>
        </p:nvSpPr>
        <p:spPr>
          <a:xfrm>
            <a:off x="2206293" y="2562542"/>
            <a:ext cx="6334153" cy="144000"/>
          </a:xfrm>
          <a:prstGeom prst="roundRect">
            <a:avLst/>
          </a:prstGeom>
          <a:gradFill>
            <a:gsLst>
              <a:gs pos="31000">
                <a:srgbClr val="FF8000"/>
              </a:gs>
              <a:gs pos="87000">
                <a:srgbClr val="FFDE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Rounded Corners 46">
            <a:extLst>
              <a:ext uri="{FF2B5EF4-FFF2-40B4-BE49-F238E27FC236}">
                <a16:creationId xmlns:a16="http://schemas.microsoft.com/office/drawing/2014/main" id="{B3B440E7-AE4A-8D17-A6D2-7A3C25230134}"/>
              </a:ext>
            </a:extLst>
          </p:cNvPr>
          <p:cNvSpPr/>
          <p:nvPr/>
        </p:nvSpPr>
        <p:spPr>
          <a:xfrm>
            <a:off x="461675" y="1591211"/>
            <a:ext cx="8078772" cy="144000"/>
          </a:xfrm>
          <a:prstGeom prst="roundRect">
            <a:avLst/>
          </a:prstGeom>
          <a:gradFill>
            <a:gsLst>
              <a:gs pos="31000">
                <a:srgbClr val="FF8000"/>
              </a:gs>
              <a:gs pos="87000">
                <a:srgbClr val="FFDE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FF75038-0D96-3C1F-F58A-BC4B0283990B}"/>
              </a:ext>
            </a:extLst>
          </p:cNvPr>
          <p:cNvSpPr>
            <a:spLocks noGrp="1"/>
          </p:cNvSpPr>
          <p:nvPr>
            <p:ph type="title"/>
          </p:nvPr>
        </p:nvSpPr>
        <p:spPr/>
        <p:txBody>
          <a:bodyPr/>
          <a:lstStyle/>
          <a:p>
            <a:r>
              <a:rPr lang="en-AU"/>
              <a:t>How Postgres evolved over the period</a:t>
            </a:r>
            <a:endParaRPr lang="en-US"/>
          </a:p>
        </p:txBody>
      </p:sp>
      <p:sp>
        <p:nvSpPr>
          <p:cNvPr id="6" name="Text Placeholder 48">
            <a:extLst>
              <a:ext uri="{FF2B5EF4-FFF2-40B4-BE49-F238E27FC236}">
                <a16:creationId xmlns:a16="http://schemas.microsoft.com/office/drawing/2014/main" id="{B52EE1CC-A5B4-58F8-9A5E-D766CD3C1558}"/>
              </a:ext>
            </a:extLst>
          </p:cNvPr>
          <p:cNvSpPr txBox="1">
            <a:spLocks/>
          </p:cNvSpPr>
          <p:nvPr/>
        </p:nvSpPr>
        <p:spPr>
          <a:xfrm>
            <a:off x="231765" y="801863"/>
            <a:ext cx="8680469" cy="623597"/>
          </a:xfrm>
          <a:prstGeom prst="rect">
            <a:avLst/>
          </a:prstGeom>
        </p:spPr>
        <p:txBody>
          <a:bodyPr/>
          <a:lstStyle>
            <a:lvl1pPr marL="250825" indent="-250825" algn="l" defTabSz="685800" rtl="0" eaLnBrk="1" latinLnBrk="0" hangingPunct="1">
              <a:lnSpc>
                <a:spcPct val="100000"/>
              </a:lnSpc>
              <a:spcBef>
                <a:spcPts val="0"/>
              </a:spcBef>
              <a:buClr>
                <a:srgbClr val="FF8000"/>
              </a:buClr>
              <a:buSzPct val="120000"/>
              <a:buFont typeface="Arial" panose="020B0604020202020204" pitchFamily="34" charset="0"/>
              <a:buChar char="●"/>
              <a:defRPr sz="2200" kern="1200">
                <a:solidFill>
                  <a:schemeClr val="tx1"/>
                </a:solidFill>
                <a:latin typeface="Fujitsu Infinity Pro" pitchFamily="2" charset="0"/>
                <a:ea typeface="+mn-ea"/>
                <a:cs typeface="+mn-cs"/>
              </a:defRPr>
            </a:lvl1pPr>
            <a:lvl2pPr marL="563563" indent="-220663" algn="l" defTabSz="685800" rtl="0" eaLnBrk="1" latinLnBrk="0" hangingPunct="1">
              <a:lnSpc>
                <a:spcPct val="100000"/>
              </a:lnSpc>
              <a:spcBef>
                <a:spcPts val="0"/>
              </a:spcBef>
              <a:buClr>
                <a:srgbClr val="6D6E70"/>
              </a:buClr>
              <a:buSzPct val="120000"/>
              <a:buFont typeface="Arial" panose="020B0604020202020204" pitchFamily="34" charset="0"/>
              <a:buChar char="●"/>
              <a:defRPr sz="2000" kern="1200">
                <a:solidFill>
                  <a:schemeClr val="tx1"/>
                </a:solidFill>
                <a:latin typeface="Fujitsu Infinity Pro" pitchFamily="2" charset="0"/>
                <a:ea typeface="+mn-ea"/>
                <a:cs typeface="+mn-cs"/>
              </a:defRPr>
            </a:lvl2pPr>
            <a:lvl3pPr marL="873125" indent="-187325" algn="l" defTabSz="685800" rtl="0" eaLnBrk="1" latinLnBrk="0" hangingPunct="1">
              <a:lnSpc>
                <a:spcPct val="100000"/>
              </a:lnSpc>
              <a:spcBef>
                <a:spcPts val="0"/>
              </a:spcBef>
              <a:buClr>
                <a:srgbClr val="6D6E70"/>
              </a:buClr>
              <a:buSzPct val="120000"/>
              <a:buFont typeface="Arial" panose="020B0604020202020204" pitchFamily="34" charset="0"/>
              <a:buChar char="●"/>
              <a:defRPr sz="1800" kern="1200">
                <a:solidFill>
                  <a:schemeClr val="tx1"/>
                </a:solidFill>
                <a:latin typeface="Fujitsu Infinity Pro" pitchFamily="2" charset="0"/>
                <a:ea typeface="+mn-ea"/>
                <a:cs typeface="+mn-cs"/>
              </a:defRPr>
            </a:lvl3pPr>
            <a:lvl4pPr marL="1200150" indent="-171450" algn="l" defTabSz="685800" rtl="0" eaLnBrk="1" latinLnBrk="0" hangingPunct="1">
              <a:lnSpc>
                <a:spcPct val="100000"/>
              </a:lnSpc>
              <a:spcBef>
                <a:spcPts val="0"/>
              </a:spcBef>
              <a:buClr>
                <a:srgbClr val="6D6E70"/>
              </a:buClr>
              <a:buSzPct val="120000"/>
              <a:buFont typeface="Arial" panose="020B0604020202020204" pitchFamily="34" charset="0"/>
              <a:buChar char="●"/>
              <a:defRPr sz="1600" kern="1200">
                <a:solidFill>
                  <a:schemeClr val="tx1"/>
                </a:solidFill>
                <a:latin typeface="Fujitsu Infinity Pro" pitchFamily="2" charset="0"/>
                <a:ea typeface="+mn-ea"/>
                <a:cs typeface="+mn-cs"/>
              </a:defRPr>
            </a:lvl4pPr>
            <a:lvl5pPr marL="1543050" indent="-171450" algn="l" defTabSz="685800" rtl="0" eaLnBrk="1" latinLnBrk="0" hangingPunct="1">
              <a:lnSpc>
                <a:spcPct val="90000"/>
              </a:lnSpc>
              <a:spcBef>
                <a:spcPts val="375"/>
              </a:spcBef>
              <a:buClr>
                <a:srgbClr val="6D6E70"/>
              </a:buClr>
              <a:buSzPct val="120000"/>
              <a:buFont typeface="Arial" panose="020B0604020202020204" pitchFamily="34" charset="0"/>
              <a:buChar char="●"/>
              <a:defRPr sz="1600" kern="1200">
                <a:solidFill>
                  <a:schemeClr val="tx1"/>
                </a:solidFill>
                <a:latin typeface="Fujitsu Infinity Pro" pitchFamily="2" charset="0"/>
                <a:ea typeface="+mn-ea"/>
                <a:cs typeface="+mn-cs"/>
              </a:defRPr>
            </a:lvl5pPr>
            <a:lvl6pPr marL="1885950" indent="-171450" algn="l" defTabSz="685800" rtl="0" eaLnBrk="1" latinLnBrk="0" hangingPunct="1">
              <a:lnSpc>
                <a:spcPct val="90000"/>
              </a:lnSpc>
              <a:spcBef>
                <a:spcPts val="375"/>
              </a:spcBef>
              <a:buClr>
                <a:srgbClr val="6D6E70"/>
              </a:buClr>
              <a:buSzPct val="120000"/>
              <a:buFont typeface="Arial" panose="020B0604020202020204" pitchFamily="34" charset="0"/>
              <a:buChar char="●"/>
              <a:defRPr sz="16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Clr>
                <a:srgbClr val="6D6E70"/>
              </a:buClr>
              <a:buSzPct val="120000"/>
              <a:buFont typeface="Arial" panose="020B0604020202020204" pitchFamily="34" charset="0"/>
              <a:buChar char="●"/>
              <a:defRPr sz="16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Clr>
                <a:srgbClr val="6D6E70"/>
              </a:buClr>
              <a:buSzPct val="120000"/>
              <a:buFont typeface="Arial" panose="020B0604020202020204" pitchFamily="34" charset="0"/>
              <a:buChar char="●"/>
              <a:defRPr sz="16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Clr>
                <a:srgbClr val="6D6E70"/>
              </a:buClr>
              <a:buSzPct val="120000"/>
              <a:buFont typeface="Arial" panose="020B0604020202020204" pitchFamily="34" charset="0"/>
              <a:buChar char="●"/>
              <a:defRPr sz="1600" kern="1200">
                <a:solidFill>
                  <a:schemeClr val="tx1"/>
                </a:solidFill>
                <a:latin typeface="+mn-lt"/>
                <a:ea typeface="+mn-ea"/>
                <a:cs typeface="+mn-cs"/>
              </a:defRPr>
            </a:lvl9pPr>
          </a:lstStyle>
          <a:p>
            <a:pPr marL="0" indent="0" algn="ctr">
              <a:buNone/>
            </a:pPr>
            <a:r>
              <a:rPr lang="en-US" sz="1600"/>
              <a:t>PostgreSQL is experiencing a massive surge in popularity, becoming the most loved, wanted, and frequently used open-source database among developers since 2023</a:t>
            </a:r>
            <a:endParaRPr lang="en-AU" sz="1400" dirty="0"/>
          </a:p>
        </p:txBody>
      </p:sp>
      <p:sp>
        <p:nvSpPr>
          <p:cNvPr id="9" name="Google Shape;778;p34">
            <a:extLst>
              <a:ext uri="{FF2B5EF4-FFF2-40B4-BE49-F238E27FC236}">
                <a16:creationId xmlns:a16="http://schemas.microsoft.com/office/drawing/2014/main" id="{BE809061-B187-E486-9585-19719317F3A8}"/>
              </a:ext>
            </a:extLst>
          </p:cNvPr>
          <p:cNvSpPr>
            <a:spLocks noChangeAspect="1"/>
          </p:cNvSpPr>
          <p:nvPr/>
        </p:nvSpPr>
        <p:spPr>
          <a:xfrm>
            <a:off x="2868385" y="1470190"/>
            <a:ext cx="396000" cy="395011"/>
          </a:xfrm>
          <a:prstGeom prst="ellipse">
            <a:avLst/>
          </a:prstGeom>
          <a:gradFill flip="none" rotWithShape="1">
            <a:gsLst>
              <a:gs pos="43000">
                <a:srgbClr val="FF8000"/>
              </a:gs>
              <a:gs pos="80000">
                <a:srgbClr val="FFDE00"/>
              </a:gs>
            </a:gsLst>
            <a:path path="circle">
              <a:fillToRect r="100000" b="100000"/>
            </a:path>
            <a:tileRect l="-100000" t="-100000"/>
          </a:grad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defTabSz="914400"/>
            <a:r>
              <a:rPr kumimoji="1" lang="en-US" sz="1200" dirty="0">
                <a:solidFill>
                  <a:srgbClr val="000000"/>
                </a:solidFill>
                <a:latin typeface="Fujitsu Infinity Pro Bold" pitchFamily="2" charset="0"/>
                <a:sym typeface="Calibri"/>
              </a:rPr>
              <a:t>10</a:t>
            </a:r>
          </a:p>
        </p:txBody>
      </p:sp>
      <p:grpSp>
        <p:nvGrpSpPr>
          <p:cNvPr id="53" name="Group 52">
            <a:extLst>
              <a:ext uri="{FF2B5EF4-FFF2-40B4-BE49-F238E27FC236}">
                <a16:creationId xmlns:a16="http://schemas.microsoft.com/office/drawing/2014/main" id="{C455E70A-90E7-FD52-35E2-61365784F5EF}"/>
              </a:ext>
            </a:extLst>
          </p:cNvPr>
          <p:cNvGrpSpPr/>
          <p:nvPr/>
        </p:nvGrpSpPr>
        <p:grpSpPr>
          <a:xfrm>
            <a:off x="2454385" y="1872152"/>
            <a:ext cx="1224000" cy="556994"/>
            <a:chOff x="2454385" y="1872152"/>
            <a:chExt cx="1224000" cy="556994"/>
          </a:xfrm>
        </p:grpSpPr>
        <p:sp>
          <p:nvSpPr>
            <p:cNvPr id="10" name="正方形/長方形 48">
              <a:extLst>
                <a:ext uri="{FF2B5EF4-FFF2-40B4-BE49-F238E27FC236}">
                  <a16:creationId xmlns:a16="http://schemas.microsoft.com/office/drawing/2014/main" id="{CA330AB3-7AB6-9208-992D-815A2B5AB2AA}"/>
                </a:ext>
              </a:extLst>
            </p:cNvPr>
            <p:cNvSpPr/>
            <p:nvPr/>
          </p:nvSpPr>
          <p:spPr bwMode="gray">
            <a:xfrm>
              <a:off x="2454385" y="2033146"/>
              <a:ext cx="1224000" cy="396000"/>
            </a:xfrm>
            <a:prstGeom prst="rect">
              <a:avLst/>
            </a:prstGeom>
            <a:no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noAutofit/>
            </a:bodyPr>
            <a:lstStyle/>
            <a:p>
              <a:pPr marL="85721" indent="-85721" defTabSz="685766" fontAlgn="ctr">
                <a:spcBef>
                  <a:spcPct val="0"/>
                </a:spcBef>
                <a:spcAft>
                  <a:spcPct val="0"/>
                </a:spcAft>
                <a:buClr>
                  <a:srgbClr val="FF6F00"/>
                </a:buClr>
                <a:buSzPct val="140000"/>
                <a:buFont typeface="Arial" panose="020B0604020202020204" pitchFamily="34" charset="0"/>
                <a:buChar char="•"/>
              </a:pPr>
              <a:r>
                <a:rPr lang="en-US" altLang="ja-JP" sz="800" dirty="0">
                  <a:latin typeface="Fujitsu Infinity Pro" pitchFamily="2" charset="0"/>
                </a:rPr>
                <a:t>Declarative Partitioning</a:t>
              </a:r>
            </a:p>
            <a:p>
              <a:pPr marL="85721" indent="-85721" defTabSz="685766" fontAlgn="ctr">
                <a:spcBef>
                  <a:spcPct val="0"/>
                </a:spcBef>
                <a:spcAft>
                  <a:spcPct val="0"/>
                </a:spcAft>
                <a:buClr>
                  <a:srgbClr val="FF6F00"/>
                </a:buClr>
                <a:buSzPct val="140000"/>
                <a:buFont typeface="Arial" panose="020B0604020202020204" pitchFamily="34" charset="0"/>
                <a:buChar char="•"/>
              </a:pPr>
              <a:r>
                <a:rPr lang="en-US" altLang="ja-JP" sz="800">
                  <a:latin typeface="Fujitsu Infinity Pro" pitchFamily="2" charset="0"/>
                </a:rPr>
                <a:t>Logical Replication</a:t>
              </a:r>
              <a:endParaRPr lang="ja-JP" altLang="en-US" sz="800" dirty="0">
                <a:latin typeface="Fujitsu Infinity Pro" pitchFamily="2" charset="0"/>
              </a:endParaRPr>
            </a:p>
          </p:txBody>
        </p:sp>
        <p:sp>
          <p:nvSpPr>
            <p:cNvPr id="11" name="正方形/長方形 10">
              <a:extLst>
                <a:ext uri="{FF2B5EF4-FFF2-40B4-BE49-F238E27FC236}">
                  <a16:creationId xmlns:a16="http://schemas.microsoft.com/office/drawing/2014/main" id="{E8474329-BEBA-D854-3FC0-6744235E69D9}"/>
                </a:ext>
              </a:extLst>
            </p:cNvPr>
            <p:cNvSpPr/>
            <p:nvPr/>
          </p:nvSpPr>
          <p:spPr bwMode="gray">
            <a:xfrm>
              <a:off x="2855685" y="1872152"/>
              <a:ext cx="396000" cy="216000"/>
            </a:xfrm>
            <a:prstGeom prst="rect">
              <a:avLst/>
            </a:prstGeom>
            <a:no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noAutofit/>
            </a:bodyPr>
            <a:lstStyle/>
            <a:p>
              <a:pPr algn="ctr" defTabSz="685766" fontAlgn="ctr">
                <a:spcBef>
                  <a:spcPct val="0"/>
                </a:spcBef>
                <a:spcAft>
                  <a:spcPct val="0"/>
                </a:spcAft>
              </a:pPr>
              <a:r>
                <a:rPr kumimoji="1" lang="en-US" altLang="ja-JP" sz="1050" dirty="0">
                  <a:solidFill>
                    <a:srgbClr val="000000"/>
                  </a:solidFill>
                  <a:latin typeface="Fujitsu Infinity Pro ExtraBold" pitchFamily="2" charset="0"/>
                  <a:ea typeface="Meiryo UI" panose="020B0604030504040204" pitchFamily="50" charset="-128"/>
                  <a:cs typeface="Meiryo UI" panose="020B0604030504040204" pitchFamily="50" charset="-128"/>
                </a:rPr>
                <a:t>2017</a:t>
              </a:r>
              <a:endParaRPr kumimoji="1" lang="ja-JP" altLang="en-US" sz="1050" dirty="0">
                <a:solidFill>
                  <a:srgbClr val="000000"/>
                </a:solidFill>
                <a:latin typeface="Fujitsu Infinity Pro ExtraBold" pitchFamily="2" charset="0"/>
                <a:ea typeface="Meiryo UI" panose="020B0604030504040204" pitchFamily="50" charset="-128"/>
                <a:cs typeface="Meiryo UI" panose="020B0604030504040204" pitchFamily="50" charset="-128"/>
              </a:endParaRPr>
            </a:p>
          </p:txBody>
        </p:sp>
      </p:grpSp>
      <p:sp>
        <p:nvSpPr>
          <p:cNvPr id="13" name="Google Shape;777;p34">
            <a:extLst>
              <a:ext uri="{FF2B5EF4-FFF2-40B4-BE49-F238E27FC236}">
                <a16:creationId xmlns:a16="http://schemas.microsoft.com/office/drawing/2014/main" id="{10713551-6803-1061-CFCD-A6912B8DE447}"/>
              </a:ext>
            </a:extLst>
          </p:cNvPr>
          <p:cNvSpPr>
            <a:spLocks noChangeAspect="1"/>
          </p:cNvSpPr>
          <p:nvPr/>
        </p:nvSpPr>
        <p:spPr>
          <a:xfrm>
            <a:off x="5136838" y="1470190"/>
            <a:ext cx="396000" cy="395011"/>
          </a:xfrm>
          <a:prstGeom prst="ellipse">
            <a:avLst/>
          </a:prstGeom>
          <a:gradFill flip="none" rotWithShape="1">
            <a:gsLst>
              <a:gs pos="43000">
                <a:srgbClr val="FF8000"/>
              </a:gs>
              <a:gs pos="80000">
                <a:srgbClr val="FFDE00"/>
              </a:gs>
            </a:gsLst>
            <a:path path="circle">
              <a:fillToRect r="100000" b="100000"/>
            </a:path>
            <a:tileRect l="-100000" t="-100000"/>
          </a:grad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defTabSz="914400"/>
            <a:r>
              <a:rPr kumimoji="1" lang="en-US" sz="1200">
                <a:solidFill>
                  <a:srgbClr val="000000"/>
                </a:solidFill>
                <a:latin typeface="Fujitsu Infinity Pro Bold" pitchFamily="2" charset="0"/>
                <a:sym typeface="Calibri"/>
              </a:rPr>
              <a:t>11</a:t>
            </a:r>
            <a:endParaRPr kumimoji="1" lang="en-US" sz="1200" dirty="0">
              <a:solidFill>
                <a:srgbClr val="000000"/>
              </a:solidFill>
              <a:latin typeface="Fujitsu Infinity Pro Bold" pitchFamily="2" charset="0"/>
              <a:sym typeface="Calibri"/>
            </a:endParaRPr>
          </a:p>
        </p:txBody>
      </p:sp>
      <p:grpSp>
        <p:nvGrpSpPr>
          <p:cNvPr id="54" name="Group 53">
            <a:extLst>
              <a:ext uri="{FF2B5EF4-FFF2-40B4-BE49-F238E27FC236}">
                <a16:creationId xmlns:a16="http://schemas.microsoft.com/office/drawing/2014/main" id="{491D593E-C3D0-67A9-5D2A-FAD610E68C51}"/>
              </a:ext>
            </a:extLst>
          </p:cNvPr>
          <p:cNvGrpSpPr/>
          <p:nvPr/>
        </p:nvGrpSpPr>
        <p:grpSpPr>
          <a:xfrm>
            <a:off x="4759463" y="1872152"/>
            <a:ext cx="1260000" cy="556994"/>
            <a:chOff x="4759463" y="1872152"/>
            <a:chExt cx="1260000" cy="556994"/>
          </a:xfrm>
        </p:grpSpPr>
        <p:sp>
          <p:nvSpPr>
            <p:cNvPr id="14" name="正方形/長方形 49">
              <a:extLst>
                <a:ext uri="{FF2B5EF4-FFF2-40B4-BE49-F238E27FC236}">
                  <a16:creationId xmlns:a16="http://schemas.microsoft.com/office/drawing/2014/main" id="{3DD9AD0F-6CDF-0054-14DA-E935C9071041}"/>
                </a:ext>
              </a:extLst>
            </p:cNvPr>
            <p:cNvSpPr/>
            <p:nvPr/>
          </p:nvSpPr>
          <p:spPr bwMode="gray">
            <a:xfrm>
              <a:off x="4759463" y="2033146"/>
              <a:ext cx="1260000" cy="396000"/>
            </a:xfrm>
            <a:prstGeom prst="rect">
              <a:avLst/>
            </a:prstGeom>
            <a:noFill/>
            <a:ln w="9525" cap="flat" cmpd="sng" algn="ctr">
              <a:noFill/>
              <a:prstDash val="solid"/>
              <a:round/>
              <a:headEnd type="none" w="med" len="med"/>
              <a:tailEnd type="none" w="med" len="med"/>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85721" indent="-85721" defTabSz="685766" fontAlgn="ctr">
                <a:spcBef>
                  <a:spcPct val="0"/>
                </a:spcBef>
                <a:spcAft>
                  <a:spcPct val="0"/>
                </a:spcAft>
                <a:buClr>
                  <a:srgbClr val="FF6F00"/>
                </a:buClr>
                <a:buSzPct val="140000"/>
                <a:buFont typeface="Arial" panose="020B0604020202020204" pitchFamily="34" charset="0"/>
                <a:buChar char="•"/>
              </a:pPr>
              <a:r>
                <a:rPr lang="en-US" altLang="ja-JP" sz="800" dirty="0">
                  <a:latin typeface="Fujitsu Infinity Pro" pitchFamily="2" charset="0"/>
                </a:rPr>
                <a:t>SQL stored procedures</a:t>
              </a:r>
            </a:p>
            <a:p>
              <a:pPr marL="85721" indent="-85721" defTabSz="685766" fontAlgn="ctr">
                <a:spcBef>
                  <a:spcPct val="0"/>
                </a:spcBef>
                <a:spcAft>
                  <a:spcPct val="0"/>
                </a:spcAft>
                <a:buClr>
                  <a:srgbClr val="FF6F00"/>
                </a:buClr>
                <a:buSzPct val="140000"/>
                <a:buFont typeface="Arial" panose="020B0604020202020204" pitchFamily="34" charset="0"/>
                <a:buChar char="•"/>
              </a:pPr>
              <a:r>
                <a:rPr lang="en-US" altLang="ja-JP" sz="800" dirty="0">
                  <a:latin typeface="Fujitsu Infinity Pro" pitchFamily="2" charset="0"/>
                </a:rPr>
                <a:t>Partitioning by </a:t>
              </a:r>
              <a:r>
                <a:rPr lang="en-US" altLang="ja-JP" sz="800">
                  <a:latin typeface="Fujitsu Infinity Pro" pitchFamily="2" charset="0"/>
                </a:rPr>
                <a:t>hash key</a:t>
              </a:r>
            </a:p>
            <a:p>
              <a:pPr marL="85721" indent="-85721" defTabSz="685766" fontAlgn="ctr">
                <a:spcBef>
                  <a:spcPct val="0"/>
                </a:spcBef>
                <a:spcAft>
                  <a:spcPct val="0"/>
                </a:spcAft>
                <a:buClr>
                  <a:srgbClr val="FF6F00"/>
                </a:buClr>
                <a:buSzPct val="140000"/>
                <a:buFont typeface="Arial" panose="020B0604020202020204" pitchFamily="34" charset="0"/>
                <a:buChar char="•"/>
              </a:pPr>
              <a:r>
                <a:rPr lang="en-US" altLang="ja-JP" sz="800">
                  <a:latin typeface="Fujitsu Infinity Pro" pitchFamily="2" charset="0"/>
                </a:rPr>
                <a:t>pgvector, JIT support</a:t>
              </a:r>
              <a:endParaRPr lang="ja-JP" altLang="en-US" sz="800" dirty="0">
                <a:latin typeface="Fujitsu Infinity Pro" pitchFamily="2" charset="0"/>
              </a:endParaRPr>
            </a:p>
          </p:txBody>
        </p:sp>
        <p:sp>
          <p:nvSpPr>
            <p:cNvPr id="15" name="正方形/長方形 15">
              <a:extLst>
                <a:ext uri="{FF2B5EF4-FFF2-40B4-BE49-F238E27FC236}">
                  <a16:creationId xmlns:a16="http://schemas.microsoft.com/office/drawing/2014/main" id="{9C1B4A0F-39F3-75B0-6CF1-06C40DFAA4BE}"/>
                </a:ext>
              </a:extLst>
            </p:cNvPr>
            <p:cNvSpPr/>
            <p:nvPr/>
          </p:nvSpPr>
          <p:spPr bwMode="gray">
            <a:xfrm>
              <a:off x="5140663" y="1872152"/>
              <a:ext cx="396000" cy="216000"/>
            </a:xfrm>
            <a:prstGeom prst="rect">
              <a:avLst/>
            </a:prstGeom>
            <a:no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noAutofit/>
            </a:bodyPr>
            <a:lstStyle/>
            <a:p>
              <a:pPr algn="ctr" defTabSz="685766" fontAlgn="ctr">
                <a:spcBef>
                  <a:spcPct val="0"/>
                </a:spcBef>
                <a:spcAft>
                  <a:spcPct val="0"/>
                </a:spcAft>
              </a:pPr>
              <a:r>
                <a:rPr kumimoji="1" lang="en-US" altLang="ja-JP" sz="1050" dirty="0">
                  <a:solidFill>
                    <a:srgbClr val="000000"/>
                  </a:solidFill>
                  <a:latin typeface="Fujitsu Infinity Pro ExtraBold" pitchFamily="2" charset="0"/>
                  <a:ea typeface="Meiryo UI" panose="020B0604030504040204" pitchFamily="50" charset="-128"/>
                </a:rPr>
                <a:t>2018</a:t>
              </a:r>
            </a:p>
          </p:txBody>
        </p:sp>
      </p:grpSp>
      <p:sp>
        <p:nvSpPr>
          <p:cNvPr id="17" name="Google Shape;776;p34">
            <a:extLst>
              <a:ext uri="{FF2B5EF4-FFF2-40B4-BE49-F238E27FC236}">
                <a16:creationId xmlns:a16="http://schemas.microsoft.com/office/drawing/2014/main" id="{5688269A-175E-76FA-8D3B-D4826EACE539}"/>
              </a:ext>
            </a:extLst>
          </p:cNvPr>
          <p:cNvSpPr>
            <a:spLocks noChangeAspect="1"/>
          </p:cNvSpPr>
          <p:nvPr/>
        </p:nvSpPr>
        <p:spPr>
          <a:xfrm>
            <a:off x="7405292" y="1470190"/>
            <a:ext cx="396000" cy="395011"/>
          </a:xfrm>
          <a:prstGeom prst="ellipse">
            <a:avLst/>
          </a:prstGeom>
          <a:gradFill flip="none" rotWithShape="1">
            <a:gsLst>
              <a:gs pos="43000">
                <a:srgbClr val="FF8000"/>
              </a:gs>
              <a:gs pos="80000">
                <a:srgbClr val="FFDE00"/>
              </a:gs>
            </a:gsLst>
            <a:path path="circle">
              <a:fillToRect r="100000" b="100000"/>
            </a:path>
            <a:tileRect l="-100000" t="-100000"/>
          </a:grad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defTabSz="914400"/>
            <a:r>
              <a:rPr kumimoji="1" lang="en-US" sz="1200" dirty="0">
                <a:solidFill>
                  <a:srgbClr val="000000"/>
                </a:solidFill>
                <a:latin typeface="Fujitsu Infinity Pro Bold" pitchFamily="2" charset="0"/>
                <a:sym typeface="Calibri"/>
              </a:rPr>
              <a:t>12</a:t>
            </a:r>
          </a:p>
        </p:txBody>
      </p:sp>
      <p:grpSp>
        <p:nvGrpSpPr>
          <p:cNvPr id="55" name="Group 54">
            <a:extLst>
              <a:ext uri="{FF2B5EF4-FFF2-40B4-BE49-F238E27FC236}">
                <a16:creationId xmlns:a16="http://schemas.microsoft.com/office/drawing/2014/main" id="{FBE80FC6-7B7E-B42A-1706-ED4B21A4F05E}"/>
              </a:ext>
            </a:extLst>
          </p:cNvPr>
          <p:cNvGrpSpPr/>
          <p:nvPr/>
        </p:nvGrpSpPr>
        <p:grpSpPr>
          <a:xfrm>
            <a:off x="6937292" y="1872152"/>
            <a:ext cx="1296000" cy="556994"/>
            <a:chOff x="6937292" y="1872152"/>
            <a:chExt cx="1296000" cy="556994"/>
          </a:xfrm>
        </p:grpSpPr>
        <p:sp>
          <p:nvSpPr>
            <p:cNvPr id="18" name="正方形/長方形 98">
              <a:extLst>
                <a:ext uri="{FF2B5EF4-FFF2-40B4-BE49-F238E27FC236}">
                  <a16:creationId xmlns:a16="http://schemas.microsoft.com/office/drawing/2014/main" id="{CA12CF71-1DD2-AC5F-0210-9DEC111A168D}"/>
                </a:ext>
              </a:extLst>
            </p:cNvPr>
            <p:cNvSpPr/>
            <p:nvPr/>
          </p:nvSpPr>
          <p:spPr bwMode="gray">
            <a:xfrm>
              <a:off x="6937292" y="2033146"/>
              <a:ext cx="1296000" cy="396000"/>
            </a:xfrm>
            <a:prstGeom prst="rect">
              <a:avLst/>
            </a:prstGeom>
            <a:noFill/>
            <a:ln w="9525" cap="flat" cmpd="sng" algn="ctr">
              <a:noFill/>
              <a:prstDash val="solid"/>
              <a:round/>
              <a:headEnd type="none" w="med" len="med"/>
              <a:tailEnd type="none" w="med" len="med"/>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85721" indent="-85721" defTabSz="685766" fontAlgn="ctr">
                <a:spcBef>
                  <a:spcPct val="0"/>
                </a:spcBef>
                <a:spcAft>
                  <a:spcPct val="0"/>
                </a:spcAft>
                <a:buClr>
                  <a:srgbClr val="FF6F00"/>
                </a:buClr>
                <a:buSzPct val="140000"/>
                <a:buFont typeface="Arial" panose="020B0604020202020204" pitchFamily="34" charset="0"/>
                <a:buChar char="•"/>
              </a:pPr>
              <a:r>
                <a:rPr lang="en-US" altLang="ja-JP" sz="800" dirty="0">
                  <a:latin typeface="Fujitsu Infinity Pro" pitchFamily="2" charset="0"/>
                </a:rPr>
                <a:t>Partitioning performance enhancements</a:t>
              </a:r>
            </a:p>
            <a:p>
              <a:pPr marL="85721" indent="-85721" defTabSz="685766" fontAlgn="ctr">
                <a:spcBef>
                  <a:spcPct val="0"/>
                </a:spcBef>
                <a:spcAft>
                  <a:spcPct val="0"/>
                </a:spcAft>
                <a:buClr>
                  <a:srgbClr val="FF6F00"/>
                </a:buClr>
                <a:buSzPct val="140000"/>
                <a:buFont typeface="Arial" panose="020B0604020202020204" pitchFamily="34" charset="0"/>
                <a:buChar char="•"/>
              </a:pPr>
              <a:r>
                <a:rPr lang="en-US" altLang="ja-JP" sz="800">
                  <a:latin typeface="Fujitsu Infinity Pro" pitchFamily="2" charset="0"/>
                </a:rPr>
                <a:t>Query JSON data support</a:t>
              </a:r>
              <a:endParaRPr lang="en-US" altLang="ja-JP" sz="800" dirty="0">
                <a:latin typeface="Fujitsu Infinity Pro" pitchFamily="2" charset="0"/>
              </a:endParaRPr>
            </a:p>
          </p:txBody>
        </p:sp>
        <p:sp>
          <p:nvSpPr>
            <p:cNvPr id="19" name="正方形/長方形 16">
              <a:extLst>
                <a:ext uri="{FF2B5EF4-FFF2-40B4-BE49-F238E27FC236}">
                  <a16:creationId xmlns:a16="http://schemas.microsoft.com/office/drawing/2014/main" id="{A53FF930-DF50-BA30-A2AF-2A02F5A24F87}"/>
                </a:ext>
              </a:extLst>
            </p:cNvPr>
            <p:cNvSpPr/>
            <p:nvPr/>
          </p:nvSpPr>
          <p:spPr bwMode="gray">
            <a:xfrm>
              <a:off x="7399992" y="1872152"/>
              <a:ext cx="396000" cy="216000"/>
            </a:xfrm>
            <a:prstGeom prst="rect">
              <a:avLst/>
            </a:prstGeom>
            <a:no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noAutofit/>
            </a:bodyPr>
            <a:lstStyle/>
            <a:p>
              <a:pPr algn="ctr" defTabSz="685766" fontAlgn="ctr">
                <a:spcBef>
                  <a:spcPct val="0"/>
                </a:spcBef>
                <a:spcAft>
                  <a:spcPct val="0"/>
                </a:spcAft>
              </a:pPr>
              <a:r>
                <a:rPr kumimoji="1" lang="en-US" altLang="ja-JP" sz="1050">
                  <a:solidFill>
                    <a:srgbClr val="000000"/>
                  </a:solidFill>
                  <a:latin typeface="Fujitsu Infinity Pro ExtraBold" pitchFamily="2" charset="0"/>
                  <a:ea typeface="Meiryo UI" panose="020B0604030504040204" pitchFamily="50" charset="-128"/>
                </a:rPr>
                <a:t>2019</a:t>
              </a:r>
              <a:endParaRPr kumimoji="1" lang="en-US" altLang="ja-JP" sz="1050" dirty="0">
                <a:solidFill>
                  <a:srgbClr val="000000"/>
                </a:solidFill>
                <a:latin typeface="Fujitsu Infinity Pro ExtraBold" pitchFamily="2" charset="0"/>
                <a:ea typeface="Meiryo UI" panose="020B0604030504040204" pitchFamily="50" charset="-128"/>
              </a:endParaRPr>
            </a:p>
          </p:txBody>
        </p:sp>
      </p:grpSp>
      <p:sp>
        <p:nvSpPr>
          <p:cNvPr id="21" name="Google Shape;776;p34">
            <a:extLst>
              <a:ext uri="{FF2B5EF4-FFF2-40B4-BE49-F238E27FC236}">
                <a16:creationId xmlns:a16="http://schemas.microsoft.com/office/drawing/2014/main" id="{8622330B-7D13-3016-09D3-4D7DC15CB271}"/>
              </a:ext>
            </a:extLst>
          </p:cNvPr>
          <p:cNvSpPr>
            <a:spLocks noChangeAspect="1"/>
          </p:cNvSpPr>
          <p:nvPr/>
        </p:nvSpPr>
        <p:spPr>
          <a:xfrm>
            <a:off x="7405292" y="2443136"/>
            <a:ext cx="396000" cy="395011"/>
          </a:xfrm>
          <a:prstGeom prst="ellipse">
            <a:avLst/>
          </a:prstGeom>
          <a:gradFill flip="none" rotWithShape="1">
            <a:gsLst>
              <a:gs pos="43000">
                <a:srgbClr val="FF8000"/>
              </a:gs>
              <a:gs pos="80000">
                <a:srgbClr val="FFDE00"/>
              </a:gs>
            </a:gsLst>
            <a:path path="circle">
              <a:fillToRect r="100000" b="100000"/>
            </a:path>
            <a:tileRect l="-100000" t="-100000"/>
          </a:grad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defTabSz="914400"/>
            <a:r>
              <a:rPr kumimoji="1" lang="en-US" sz="1200" dirty="0">
                <a:solidFill>
                  <a:srgbClr val="000000"/>
                </a:solidFill>
                <a:latin typeface="Fujitsu Infinity Pro Bold" pitchFamily="2" charset="0"/>
                <a:sym typeface="Calibri"/>
              </a:rPr>
              <a:t>13</a:t>
            </a:r>
          </a:p>
        </p:txBody>
      </p:sp>
      <p:grpSp>
        <p:nvGrpSpPr>
          <p:cNvPr id="56" name="Group 55">
            <a:extLst>
              <a:ext uri="{FF2B5EF4-FFF2-40B4-BE49-F238E27FC236}">
                <a16:creationId xmlns:a16="http://schemas.microsoft.com/office/drawing/2014/main" id="{3AFD91EC-3588-552A-1620-A2A9672A1EA7}"/>
              </a:ext>
            </a:extLst>
          </p:cNvPr>
          <p:cNvGrpSpPr/>
          <p:nvPr/>
        </p:nvGrpSpPr>
        <p:grpSpPr>
          <a:xfrm>
            <a:off x="7158763" y="2830831"/>
            <a:ext cx="1581645" cy="609687"/>
            <a:chOff x="7158763" y="2830831"/>
            <a:chExt cx="1581645" cy="609687"/>
          </a:xfrm>
        </p:grpSpPr>
        <p:sp>
          <p:nvSpPr>
            <p:cNvPr id="22" name="正方形/長方形 63">
              <a:extLst>
                <a:ext uri="{FF2B5EF4-FFF2-40B4-BE49-F238E27FC236}">
                  <a16:creationId xmlns:a16="http://schemas.microsoft.com/office/drawing/2014/main" id="{DBE04D9A-45E4-7BFC-1DF8-E4B89CD49CB6}"/>
                </a:ext>
              </a:extLst>
            </p:cNvPr>
            <p:cNvSpPr/>
            <p:nvPr/>
          </p:nvSpPr>
          <p:spPr bwMode="gray">
            <a:xfrm>
              <a:off x="7158763" y="3044518"/>
              <a:ext cx="1581645" cy="396000"/>
            </a:xfrm>
            <a:prstGeom prst="rect">
              <a:avLst/>
            </a:prstGeom>
            <a:noFill/>
            <a:ln w="9525" cap="flat" cmpd="sng" algn="ctr">
              <a:noFill/>
              <a:prstDash val="solid"/>
              <a:round/>
              <a:headEnd type="none" w="med" len="med"/>
              <a:tailEnd type="none" w="med" len="med"/>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85721" indent="-85721" defTabSz="685766" fontAlgn="ctr">
                <a:spcBef>
                  <a:spcPct val="0"/>
                </a:spcBef>
                <a:spcAft>
                  <a:spcPct val="0"/>
                </a:spcAft>
                <a:buClr>
                  <a:srgbClr val="FF6F00"/>
                </a:buClr>
                <a:buSzPct val="140000"/>
                <a:buFont typeface="Arial" panose="020B0604020202020204" pitchFamily="34" charset="0"/>
                <a:buChar char="•"/>
              </a:pPr>
              <a:r>
                <a:rPr lang="en-US" altLang="ja-JP" sz="800">
                  <a:latin typeface="Fujitsu Infinity Pro" pitchFamily="2" charset="0"/>
                </a:rPr>
                <a:t>Parallelized vacuum</a:t>
              </a:r>
              <a:br>
                <a:rPr lang="en-US" altLang="ja-JP" sz="800">
                  <a:latin typeface="Fujitsu Infinity Pro" pitchFamily="2" charset="0"/>
                </a:rPr>
              </a:br>
              <a:r>
                <a:rPr lang="en-US" altLang="ja-JP" sz="800">
                  <a:latin typeface="Fujitsu Infinity Pro" pitchFamily="2" charset="0"/>
                </a:rPr>
                <a:t>for indexes </a:t>
              </a:r>
              <a:endParaRPr lang="ja-JP" altLang="en-US" sz="800">
                <a:latin typeface="Fujitsu Infinity Pro" pitchFamily="2" charset="0"/>
              </a:endParaRPr>
            </a:p>
            <a:p>
              <a:pPr marL="85721" indent="-85721" defTabSz="685766" fontAlgn="ctr">
                <a:spcBef>
                  <a:spcPct val="0"/>
                </a:spcBef>
                <a:spcAft>
                  <a:spcPct val="0"/>
                </a:spcAft>
                <a:buClr>
                  <a:srgbClr val="FF6F00"/>
                </a:buClr>
                <a:buSzPct val="140000"/>
                <a:buFont typeface="Arial" panose="020B0604020202020204" pitchFamily="34" charset="0"/>
                <a:buChar char="•"/>
              </a:pPr>
              <a:r>
                <a:rPr lang="en-US" altLang="ja-JP" sz="800">
                  <a:solidFill>
                    <a:schemeClr val="bg1">
                      <a:lumMod val="50000"/>
                    </a:schemeClr>
                  </a:solidFill>
                  <a:latin typeface="Fujitsu Infinity Pro" pitchFamily="2" charset="0"/>
                </a:rPr>
                <a:t>De-duplication in B-tree </a:t>
              </a:r>
              <a:r>
                <a:rPr lang="en-US" altLang="ja-JP" sz="800" dirty="0">
                  <a:solidFill>
                    <a:schemeClr val="bg1">
                      <a:lumMod val="50000"/>
                    </a:schemeClr>
                  </a:solidFill>
                  <a:latin typeface="Fujitsu Infinity Pro" pitchFamily="2" charset="0"/>
                </a:rPr>
                <a:t>index</a:t>
              </a:r>
            </a:p>
            <a:p>
              <a:pPr marL="85721" indent="-85721" defTabSz="685766" fontAlgn="ctr">
                <a:spcBef>
                  <a:spcPct val="0"/>
                </a:spcBef>
                <a:spcAft>
                  <a:spcPct val="0"/>
                </a:spcAft>
                <a:buClr>
                  <a:srgbClr val="FF6F00"/>
                </a:buClr>
                <a:buSzPct val="140000"/>
                <a:buFont typeface="Arial" panose="020B0604020202020204" pitchFamily="34" charset="0"/>
                <a:buChar char="•"/>
              </a:pPr>
              <a:r>
                <a:rPr lang="en-US" altLang="ja-JP" sz="800">
                  <a:solidFill>
                    <a:schemeClr val="bg1">
                      <a:lumMod val="50000"/>
                    </a:schemeClr>
                  </a:solidFill>
                  <a:latin typeface="Fujitsu Infinity Pro" pitchFamily="2" charset="0"/>
                </a:rPr>
                <a:t>Incremental sorting</a:t>
              </a:r>
              <a:endParaRPr lang="en-US" altLang="ja-JP" sz="800" dirty="0">
                <a:solidFill>
                  <a:schemeClr val="bg1">
                    <a:lumMod val="50000"/>
                  </a:schemeClr>
                </a:solidFill>
                <a:latin typeface="Fujitsu Infinity Pro" pitchFamily="2" charset="0"/>
              </a:endParaRPr>
            </a:p>
          </p:txBody>
        </p:sp>
        <p:sp>
          <p:nvSpPr>
            <p:cNvPr id="23" name="正方形/長方形 10">
              <a:extLst>
                <a:ext uri="{FF2B5EF4-FFF2-40B4-BE49-F238E27FC236}">
                  <a16:creationId xmlns:a16="http://schemas.microsoft.com/office/drawing/2014/main" id="{BECE5D29-6308-E093-EB8C-903464FC5A87}"/>
                </a:ext>
              </a:extLst>
            </p:cNvPr>
            <p:cNvSpPr/>
            <p:nvPr/>
          </p:nvSpPr>
          <p:spPr bwMode="gray">
            <a:xfrm>
              <a:off x="7424426" y="2830831"/>
              <a:ext cx="396000" cy="216000"/>
            </a:xfrm>
            <a:prstGeom prst="rect">
              <a:avLst/>
            </a:prstGeom>
            <a:no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algn="ctr" defTabSz="685766" fontAlgn="ctr">
                <a:spcBef>
                  <a:spcPct val="0"/>
                </a:spcBef>
                <a:spcAft>
                  <a:spcPct val="0"/>
                </a:spcAft>
                <a:buClr>
                  <a:srgbClr val="2400B0"/>
                </a:buClr>
                <a:buSzPct val="140000"/>
              </a:pPr>
              <a:r>
                <a:rPr lang="en-US" altLang="ja-JP" sz="1050" dirty="0">
                  <a:latin typeface="Fujitsu Infinity Pro ExtraBold" pitchFamily="2" charset="0"/>
                </a:rPr>
                <a:t>2020</a:t>
              </a:r>
              <a:endParaRPr lang="ja-JP" altLang="en-US" sz="1050" dirty="0">
                <a:latin typeface="Fujitsu Infinity Pro ExtraBold" pitchFamily="2" charset="0"/>
              </a:endParaRPr>
            </a:p>
          </p:txBody>
        </p:sp>
      </p:grpSp>
      <p:sp>
        <p:nvSpPr>
          <p:cNvPr id="25" name="Google Shape;776;p34">
            <a:extLst>
              <a:ext uri="{FF2B5EF4-FFF2-40B4-BE49-F238E27FC236}">
                <a16:creationId xmlns:a16="http://schemas.microsoft.com/office/drawing/2014/main" id="{17143587-F54E-CC0D-4F70-8D8A0AB9E5CE}"/>
              </a:ext>
            </a:extLst>
          </p:cNvPr>
          <p:cNvSpPr>
            <a:spLocks noChangeAspect="1"/>
          </p:cNvSpPr>
          <p:nvPr/>
        </p:nvSpPr>
        <p:spPr>
          <a:xfrm>
            <a:off x="5136838" y="2443136"/>
            <a:ext cx="396000" cy="395011"/>
          </a:xfrm>
          <a:prstGeom prst="ellipse">
            <a:avLst/>
          </a:prstGeom>
          <a:gradFill flip="none" rotWithShape="1">
            <a:gsLst>
              <a:gs pos="43000">
                <a:srgbClr val="FF8000"/>
              </a:gs>
              <a:gs pos="80000">
                <a:srgbClr val="FFDE00"/>
              </a:gs>
            </a:gsLst>
            <a:path path="circle">
              <a:fillToRect r="100000" b="100000"/>
            </a:path>
            <a:tileRect l="-100000" t="-100000"/>
          </a:grad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defTabSz="914400"/>
            <a:r>
              <a:rPr kumimoji="1" lang="en-US" sz="1200" dirty="0">
                <a:solidFill>
                  <a:srgbClr val="000000"/>
                </a:solidFill>
                <a:latin typeface="Fujitsu Infinity Pro Bold" pitchFamily="2" charset="0"/>
                <a:sym typeface="Calibri"/>
              </a:rPr>
              <a:t>14</a:t>
            </a:r>
          </a:p>
        </p:txBody>
      </p:sp>
      <p:grpSp>
        <p:nvGrpSpPr>
          <p:cNvPr id="57" name="Group 56">
            <a:extLst>
              <a:ext uri="{FF2B5EF4-FFF2-40B4-BE49-F238E27FC236}">
                <a16:creationId xmlns:a16="http://schemas.microsoft.com/office/drawing/2014/main" id="{31540D94-A5B2-E5DE-AC0D-300559719A76}"/>
              </a:ext>
            </a:extLst>
          </p:cNvPr>
          <p:cNvGrpSpPr/>
          <p:nvPr/>
        </p:nvGrpSpPr>
        <p:grpSpPr>
          <a:xfrm>
            <a:off x="4501061" y="2830831"/>
            <a:ext cx="2360394" cy="706130"/>
            <a:chOff x="4501061" y="2830831"/>
            <a:chExt cx="2360394" cy="706130"/>
          </a:xfrm>
        </p:grpSpPr>
        <p:sp>
          <p:nvSpPr>
            <p:cNvPr id="26" name="正方形/長方形 93">
              <a:extLst>
                <a:ext uri="{FF2B5EF4-FFF2-40B4-BE49-F238E27FC236}">
                  <a16:creationId xmlns:a16="http://schemas.microsoft.com/office/drawing/2014/main" id="{68295026-42C4-4A62-33DF-54C96ACA2AC7}"/>
                </a:ext>
              </a:extLst>
            </p:cNvPr>
            <p:cNvSpPr/>
            <p:nvPr/>
          </p:nvSpPr>
          <p:spPr bwMode="gray">
            <a:xfrm>
              <a:off x="4501061" y="3044518"/>
              <a:ext cx="2360394" cy="492443"/>
            </a:xfrm>
            <a:prstGeom prst="rect">
              <a:avLst/>
            </a:prstGeom>
            <a:noFill/>
            <a:ln w="9525" cap="flat" cmpd="sng" algn="ctr">
              <a:noFill/>
              <a:prstDash val="solid"/>
              <a:round/>
              <a:headEnd type="none" w="med" len="med"/>
              <a:tailEnd type="none" w="med" len="med"/>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85721" indent="-85721" defTabSz="685766" fontAlgn="ctr">
                <a:spcBef>
                  <a:spcPct val="0"/>
                </a:spcBef>
                <a:spcAft>
                  <a:spcPct val="0"/>
                </a:spcAft>
                <a:buClr>
                  <a:srgbClr val="FF6F00"/>
                </a:buClr>
                <a:buSzPct val="140000"/>
                <a:buFont typeface="Arial" panose="020B0604020202020204" pitchFamily="34" charset="0"/>
                <a:buChar char="•"/>
              </a:pPr>
              <a:r>
                <a:rPr lang="en-US" altLang="ja-JP" sz="800">
                  <a:latin typeface="Fujitsu Infinity Pro" pitchFamily="2" charset="0"/>
                </a:rPr>
                <a:t>Logical Replication for in-progress txns</a:t>
              </a:r>
            </a:p>
            <a:p>
              <a:pPr marL="85721" indent="-85721" defTabSz="685766" fontAlgn="ctr">
                <a:spcBef>
                  <a:spcPct val="0"/>
                </a:spcBef>
                <a:spcAft>
                  <a:spcPct val="0"/>
                </a:spcAft>
                <a:buClr>
                  <a:srgbClr val="FF6F00"/>
                </a:buClr>
                <a:buSzPct val="140000"/>
                <a:buFont typeface="Arial" panose="020B0604020202020204" pitchFamily="34" charset="0"/>
                <a:buChar char="•"/>
              </a:pPr>
              <a:r>
                <a:rPr lang="en-US" altLang="ja-JP" sz="800">
                  <a:solidFill>
                    <a:schemeClr val="bg1">
                      <a:lumMod val="50000"/>
                    </a:schemeClr>
                  </a:solidFill>
                  <a:latin typeface="Fujitsu Infinity Pro" pitchFamily="2" charset="0"/>
                </a:rPr>
                <a:t>Snapshot scalability (better reads)</a:t>
              </a:r>
            </a:p>
            <a:p>
              <a:pPr marL="85721" indent="-85721" defTabSz="685766" fontAlgn="ctr">
                <a:spcBef>
                  <a:spcPct val="0"/>
                </a:spcBef>
                <a:spcAft>
                  <a:spcPct val="0"/>
                </a:spcAft>
                <a:buClr>
                  <a:srgbClr val="FF6F00"/>
                </a:buClr>
                <a:buSzPct val="140000"/>
                <a:buFont typeface="Arial" panose="020B0604020202020204" pitchFamily="34" charset="0"/>
                <a:buChar char="•"/>
              </a:pPr>
              <a:r>
                <a:rPr lang="en-US" altLang="ja-JP" sz="800">
                  <a:solidFill>
                    <a:schemeClr val="bg1">
                      <a:lumMod val="50000"/>
                    </a:schemeClr>
                  </a:solidFill>
                  <a:latin typeface="Fujitsu Infinity Pro" pitchFamily="2" charset="0"/>
                </a:rPr>
                <a:t>Reduce </a:t>
              </a:r>
              <a:r>
                <a:rPr lang="en-US" altLang="ja-JP" sz="800" dirty="0">
                  <a:solidFill>
                    <a:schemeClr val="bg1">
                      <a:lumMod val="50000"/>
                    </a:schemeClr>
                  </a:solidFill>
                  <a:latin typeface="Fujitsu Infinity Pro" pitchFamily="2" charset="0"/>
                </a:rPr>
                <a:t>bloat </a:t>
              </a:r>
              <a:r>
                <a:rPr lang="en-US" altLang="ja-JP" sz="800">
                  <a:solidFill>
                    <a:schemeClr val="bg1">
                      <a:lumMod val="50000"/>
                    </a:schemeClr>
                  </a:solidFill>
                  <a:latin typeface="Fujitsu Infinity Pro" pitchFamily="2" charset="0"/>
                </a:rPr>
                <a:t>for B-tree index </a:t>
              </a:r>
              <a:r>
                <a:rPr lang="en-US" altLang="ja-JP" sz="800" dirty="0">
                  <a:solidFill>
                    <a:schemeClr val="bg1">
                      <a:lumMod val="50000"/>
                    </a:schemeClr>
                  </a:solidFill>
                  <a:latin typeface="Fujitsu Infinity Pro" pitchFamily="2" charset="0"/>
                </a:rPr>
                <a:t>updates</a:t>
              </a:r>
            </a:p>
            <a:p>
              <a:pPr marL="85721" indent="-85721" defTabSz="685766" fontAlgn="ctr">
                <a:spcBef>
                  <a:spcPct val="0"/>
                </a:spcBef>
                <a:spcAft>
                  <a:spcPct val="0"/>
                </a:spcAft>
                <a:buClr>
                  <a:srgbClr val="FF6F00"/>
                </a:buClr>
                <a:buSzPct val="140000"/>
                <a:buFont typeface="Arial" panose="020B0604020202020204" pitchFamily="34" charset="0"/>
                <a:buChar char="•"/>
              </a:pPr>
              <a:r>
                <a:rPr lang="en-US" altLang="ja-JP" sz="800" dirty="0">
                  <a:solidFill>
                    <a:schemeClr val="bg1">
                      <a:lumMod val="50000"/>
                    </a:schemeClr>
                  </a:solidFill>
                  <a:latin typeface="Fujitsu Infinity Pro" pitchFamily="2" charset="0"/>
                </a:rPr>
                <a:t>Parallel foreign </a:t>
              </a:r>
              <a:r>
                <a:rPr lang="en-US" altLang="ja-JP" sz="800">
                  <a:solidFill>
                    <a:schemeClr val="bg1">
                      <a:lumMod val="50000"/>
                    </a:schemeClr>
                  </a:solidFill>
                  <a:latin typeface="Fujitsu Infinity Pro" pitchFamily="2" charset="0"/>
                </a:rPr>
                <a:t>table scans via </a:t>
              </a:r>
              <a:r>
                <a:rPr lang="en-US" altLang="ja-JP" sz="800" dirty="0">
                  <a:solidFill>
                    <a:schemeClr val="bg1">
                      <a:lumMod val="50000"/>
                    </a:schemeClr>
                  </a:solidFill>
                  <a:latin typeface="Fujitsu Infinity Pro" pitchFamily="2" charset="0"/>
                </a:rPr>
                <a:t>postgres_fdw</a:t>
              </a:r>
            </a:p>
            <a:p>
              <a:pPr marL="85721" indent="-85721" defTabSz="685766" fontAlgn="ctr">
                <a:spcBef>
                  <a:spcPct val="0"/>
                </a:spcBef>
                <a:spcAft>
                  <a:spcPct val="0"/>
                </a:spcAft>
                <a:buClr>
                  <a:srgbClr val="FF6F00"/>
                </a:buClr>
                <a:buSzPct val="140000"/>
                <a:buFont typeface="Arial" panose="020B0604020202020204" pitchFamily="34" charset="0"/>
                <a:buChar char="•"/>
              </a:pPr>
              <a:endParaRPr lang="en-US" altLang="ja-JP" sz="800" dirty="0">
                <a:solidFill>
                  <a:schemeClr val="bg1">
                    <a:lumMod val="50000"/>
                  </a:schemeClr>
                </a:solidFill>
                <a:latin typeface="Fujitsu Infinity Pro" pitchFamily="2" charset="0"/>
              </a:endParaRPr>
            </a:p>
          </p:txBody>
        </p:sp>
        <p:sp>
          <p:nvSpPr>
            <p:cNvPr id="27" name="正方形/長方形 10">
              <a:extLst>
                <a:ext uri="{FF2B5EF4-FFF2-40B4-BE49-F238E27FC236}">
                  <a16:creationId xmlns:a16="http://schemas.microsoft.com/office/drawing/2014/main" id="{C88B7A7C-6843-740C-4D97-EDAD76648E87}"/>
                </a:ext>
              </a:extLst>
            </p:cNvPr>
            <p:cNvSpPr/>
            <p:nvPr/>
          </p:nvSpPr>
          <p:spPr bwMode="gray">
            <a:xfrm>
              <a:off x="5144388" y="2830831"/>
              <a:ext cx="396000" cy="216000"/>
            </a:xfrm>
            <a:prstGeom prst="rect">
              <a:avLst/>
            </a:prstGeom>
            <a:no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algn="ctr" defTabSz="685766" fontAlgn="ctr">
                <a:spcBef>
                  <a:spcPct val="0"/>
                </a:spcBef>
                <a:spcAft>
                  <a:spcPct val="0"/>
                </a:spcAft>
                <a:buClr>
                  <a:srgbClr val="2400B0"/>
                </a:buClr>
                <a:buSzPct val="140000"/>
              </a:pPr>
              <a:r>
                <a:rPr lang="en-US" altLang="ja-JP" sz="1050" dirty="0">
                  <a:latin typeface="Fujitsu Infinity Pro ExtraBold" pitchFamily="2" charset="0"/>
                </a:rPr>
                <a:t>2021</a:t>
              </a:r>
              <a:endParaRPr lang="ja-JP" altLang="en-US" sz="1050" dirty="0">
                <a:latin typeface="Fujitsu Infinity Pro ExtraBold" pitchFamily="2" charset="0"/>
              </a:endParaRPr>
            </a:p>
          </p:txBody>
        </p:sp>
      </p:grpSp>
      <p:sp>
        <p:nvSpPr>
          <p:cNvPr id="29" name="Google Shape;776;p34">
            <a:extLst>
              <a:ext uri="{FF2B5EF4-FFF2-40B4-BE49-F238E27FC236}">
                <a16:creationId xmlns:a16="http://schemas.microsoft.com/office/drawing/2014/main" id="{4B7A3BED-1573-43F8-E11D-190EBA6C37B7}"/>
              </a:ext>
            </a:extLst>
          </p:cNvPr>
          <p:cNvSpPr>
            <a:spLocks noChangeAspect="1"/>
          </p:cNvSpPr>
          <p:nvPr/>
        </p:nvSpPr>
        <p:spPr>
          <a:xfrm>
            <a:off x="2868385" y="2443136"/>
            <a:ext cx="396000" cy="395011"/>
          </a:xfrm>
          <a:prstGeom prst="ellipse">
            <a:avLst/>
          </a:prstGeom>
          <a:gradFill flip="none" rotWithShape="1">
            <a:gsLst>
              <a:gs pos="43000">
                <a:srgbClr val="FF8000"/>
              </a:gs>
              <a:gs pos="80000">
                <a:srgbClr val="FFDE00"/>
              </a:gs>
            </a:gsLst>
            <a:path path="circle">
              <a:fillToRect r="100000" b="100000"/>
            </a:path>
            <a:tileRect l="-100000" t="-100000"/>
          </a:grad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defTabSz="914400"/>
            <a:r>
              <a:rPr kumimoji="1" lang="en-US" sz="1200" dirty="0">
                <a:solidFill>
                  <a:srgbClr val="000000"/>
                </a:solidFill>
                <a:latin typeface="Fujitsu Infinity Pro Bold" pitchFamily="2" charset="0"/>
                <a:sym typeface="Calibri"/>
              </a:rPr>
              <a:t>15</a:t>
            </a:r>
          </a:p>
        </p:txBody>
      </p:sp>
      <p:grpSp>
        <p:nvGrpSpPr>
          <p:cNvPr id="58" name="Group 57">
            <a:extLst>
              <a:ext uri="{FF2B5EF4-FFF2-40B4-BE49-F238E27FC236}">
                <a16:creationId xmlns:a16="http://schemas.microsoft.com/office/drawing/2014/main" id="{6648EE02-BB0C-D50E-5031-4A87977B23F6}"/>
              </a:ext>
            </a:extLst>
          </p:cNvPr>
          <p:cNvGrpSpPr/>
          <p:nvPr/>
        </p:nvGrpSpPr>
        <p:grpSpPr>
          <a:xfrm>
            <a:off x="2570192" y="2830831"/>
            <a:ext cx="1656000" cy="706130"/>
            <a:chOff x="2570192" y="2830831"/>
            <a:chExt cx="1656000" cy="706130"/>
          </a:xfrm>
        </p:grpSpPr>
        <p:sp>
          <p:nvSpPr>
            <p:cNvPr id="30" name="正方形/長方形 16">
              <a:extLst>
                <a:ext uri="{FF2B5EF4-FFF2-40B4-BE49-F238E27FC236}">
                  <a16:creationId xmlns:a16="http://schemas.microsoft.com/office/drawing/2014/main" id="{C993F325-0A0C-9987-9C4C-9C177734564F}"/>
                </a:ext>
              </a:extLst>
            </p:cNvPr>
            <p:cNvSpPr/>
            <p:nvPr/>
          </p:nvSpPr>
          <p:spPr bwMode="gray">
            <a:xfrm>
              <a:off x="2869435" y="2830831"/>
              <a:ext cx="396000" cy="216000"/>
            </a:xfrm>
            <a:prstGeom prst="rect">
              <a:avLst/>
            </a:prstGeom>
            <a:no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algn="ctr" defTabSz="685766" fontAlgn="ctr">
                <a:spcBef>
                  <a:spcPct val="0"/>
                </a:spcBef>
                <a:spcAft>
                  <a:spcPct val="0"/>
                </a:spcAft>
                <a:buClr>
                  <a:srgbClr val="2400B0"/>
                </a:buClr>
                <a:buSzPct val="140000"/>
              </a:pPr>
              <a:r>
                <a:rPr lang="en-US" altLang="ja-JP" sz="1050" dirty="0">
                  <a:latin typeface="Fujitsu Infinity Pro ExtraBold" pitchFamily="2" charset="0"/>
                </a:rPr>
                <a:t>2022</a:t>
              </a:r>
              <a:endParaRPr kumimoji="1" lang="en-US" altLang="ja-JP" sz="1050" dirty="0">
                <a:latin typeface="Fujitsu Infinity Pro ExtraBold" pitchFamily="2" charset="0"/>
                <a:cs typeface="Meiryo UI" panose="020B0604030504040204" pitchFamily="50" charset="-128"/>
              </a:endParaRPr>
            </a:p>
          </p:txBody>
        </p:sp>
        <p:sp>
          <p:nvSpPr>
            <p:cNvPr id="31" name="正方形/長方形 93">
              <a:extLst>
                <a:ext uri="{FF2B5EF4-FFF2-40B4-BE49-F238E27FC236}">
                  <a16:creationId xmlns:a16="http://schemas.microsoft.com/office/drawing/2014/main" id="{FDE9BB25-8E58-E904-1801-7587C8637D6E}"/>
                </a:ext>
              </a:extLst>
            </p:cNvPr>
            <p:cNvSpPr/>
            <p:nvPr/>
          </p:nvSpPr>
          <p:spPr bwMode="gray">
            <a:xfrm>
              <a:off x="2570192" y="3044518"/>
              <a:ext cx="1656000" cy="492443"/>
            </a:xfrm>
            <a:prstGeom prst="rect">
              <a:avLst/>
            </a:prstGeom>
            <a:noFill/>
            <a:ln w="9525" cap="flat" cmpd="sng" algn="ctr">
              <a:noFill/>
              <a:prstDash val="solid"/>
              <a:round/>
              <a:headEnd type="none" w="med" len="med"/>
              <a:tailEnd type="none" w="med" len="med"/>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85721" indent="-85721" defTabSz="685766" fontAlgn="ctr">
                <a:spcBef>
                  <a:spcPct val="0"/>
                </a:spcBef>
                <a:spcAft>
                  <a:spcPct val="0"/>
                </a:spcAft>
                <a:buClr>
                  <a:srgbClr val="FF6F00"/>
                </a:buClr>
                <a:buSzPct val="140000"/>
                <a:buFont typeface="Arial" panose="020B0604020202020204" pitchFamily="34" charset="0"/>
                <a:buChar char="•"/>
              </a:pPr>
              <a:r>
                <a:rPr lang="en-AU" altLang="ja-JP" sz="800">
                  <a:latin typeface="Fujitsu Infinity Pro" pitchFamily="2" charset="0"/>
                </a:rPr>
                <a:t>Row/column filtering</a:t>
              </a:r>
              <a:br>
                <a:rPr lang="en-AU" altLang="ja-JP" sz="800">
                  <a:latin typeface="Fujitsu Infinity Pro" pitchFamily="2" charset="0"/>
                </a:rPr>
              </a:br>
              <a:r>
                <a:rPr lang="en-AU" altLang="ja-JP" sz="800">
                  <a:latin typeface="Fujitsu Infinity Pro" pitchFamily="2" charset="0"/>
                </a:rPr>
                <a:t>in Logical Replication</a:t>
              </a:r>
            </a:p>
            <a:p>
              <a:pPr marL="85721" indent="-85721" defTabSz="685766" fontAlgn="ctr">
                <a:spcBef>
                  <a:spcPct val="0"/>
                </a:spcBef>
                <a:spcAft>
                  <a:spcPct val="0"/>
                </a:spcAft>
                <a:buClr>
                  <a:srgbClr val="FF6F00"/>
                </a:buClr>
                <a:buSzPct val="140000"/>
                <a:buFont typeface="Arial" panose="020B0604020202020204" pitchFamily="34" charset="0"/>
                <a:buChar char="•"/>
              </a:pPr>
              <a:r>
                <a:rPr lang="en-AU" altLang="ja-JP" sz="800">
                  <a:solidFill>
                    <a:schemeClr val="bg1">
                      <a:lumMod val="50000"/>
                    </a:schemeClr>
                  </a:solidFill>
                  <a:latin typeface="Fujitsu Infinity Pro" pitchFamily="2" charset="0"/>
                </a:rPr>
                <a:t>Merge command</a:t>
              </a:r>
            </a:p>
            <a:p>
              <a:pPr marL="85721" indent="-85721" defTabSz="685766" fontAlgn="ctr">
                <a:spcBef>
                  <a:spcPct val="0"/>
                </a:spcBef>
                <a:spcAft>
                  <a:spcPct val="0"/>
                </a:spcAft>
                <a:buClr>
                  <a:srgbClr val="FF6F00"/>
                </a:buClr>
                <a:buSzPct val="140000"/>
                <a:buFont typeface="Arial" panose="020B0604020202020204" pitchFamily="34" charset="0"/>
                <a:buChar char="•"/>
              </a:pPr>
              <a:r>
                <a:rPr lang="en-AU" altLang="ja-JP" sz="800">
                  <a:solidFill>
                    <a:schemeClr val="bg1">
                      <a:lumMod val="50000"/>
                    </a:schemeClr>
                  </a:solidFill>
                  <a:latin typeface="Fujitsu Infinity Pro" pitchFamily="2" charset="0"/>
                </a:rPr>
                <a:t>Shared memory stats</a:t>
              </a:r>
            </a:p>
          </p:txBody>
        </p:sp>
      </p:grpSp>
      <p:sp>
        <p:nvSpPr>
          <p:cNvPr id="32" name="Google Shape;776;p34">
            <a:extLst>
              <a:ext uri="{FF2B5EF4-FFF2-40B4-BE49-F238E27FC236}">
                <a16:creationId xmlns:a16="http://schemas.microsoft.com/office/drawing/2014/main" id="{DDDE0416-4BFA-507A-EDA7-B2FB05E8C780}"/>
              </a:ext>
            </a:extLst>
          </p:cNvPr>
          <p:cNvSpPr>
            <a:spLocks noChangeAspect="1"/>
          </p:cNvSpPr>
          <p:nvPr/>
        </p:nvSpPr>
        <p:spPr>
          <a:xfrm>
            <a:off x="2868385" y="3587637"/>
            <a:ext cx="396000" cy="395011"/>
          </a:xfrm>
          <a:prstGeom prst="ellipse">
            <a:avLst/>
          </a:prstGeom>
          <a:gradFill flip="none" rotWithShape="1">
            <a:gsLst>
              <a:gs pos="43000">
                <a:srgbClr val="FF8000"/>
              </a:gs>
              <a:gs pos="80000">
                <a:srgbClr val="FFDE00"/>
              </a:gs>
            </a:gsLst>
            <a:path path="circle">
              <a:fillToRect r="100000" b="100000"/>
            </a:path>
            <a:tileRect l="-100000" t="-100000"/>
          </a:grad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defTabSz="914400"/>
            <a:r>
              <a:rPr kumimoji="1" lang="en-US" sz="1200" dirty="0">
                <a:solidFill>
                  <a:srgbClr val="000000"/>
                </a:solidFill>
                <a:latin typeface="Fujitsu Infinity Pro Bold" pitchFamily="2" charset="0"/>
                <a:sym typeface="Calibri"/>
              </a:rPr>
              <a:t>16</a:t>
            </a:r>
          </a:p>
        </p:txBody>
      </p:sp>
      <p:grpSp>
        <p:nvGrpSpPr>
          <p:cNvPr id="59" name="Group 58">
            <a:extLst>
              <a:ext uri="{FF2B5EF4-FFF2-40B4-BE49-F238E27FC236}">
                <a16:creationId xmlns:a16="http://schemas.microsoft.com/office/drawing/2014/main" id="{101C3970-0A2F-7A89-F843-C23E33BC24DC}"/>
              </a:ext>
            </a:extLst>
          </p:cNvPr>
          <p:cNvGrpSpPr/>
          <p:nvPr/>
        </p:nvGrpSpPr>
        <p:grpSpPr>
          <a:xfrm>
            <a:off x="2290192" y="3962937"/>
            <a:ext cx="1662386" cy="855891"/>
            <a:chOff x="2290192" y="3962937"/>
            <a:chExt cx="1662386" cy="855891"/>
          </a:xfrm>
        </p:grpSpPr>
        <p:sp>
          <p:nvSpPr>
            <p:cNvPr id="33" name="正方形/長方形 16">
              <a:extLst>
                <a:ext uri="{FF2B5EF4-FFF2-40B4-BE49-F238E27FC236}">
                  <a16:creationId xmlns:a16="http://schemas.microsoft.com/office/drawing/2014/main" id="{D922B99C-3335-05A5-AE73-E33B7399FF40}"/>
                </a:ext>
              </a:extLst>
            </p:cNvPr>
            <p:cNvSpPr/>
            <p:nvPr/>
          </p:nvSpPr>
          <p:spPr bwMode="gray">
            <a:xfrm>
              <a:off x="2875260" y="3962937"/>
              <a:ext cx="396000" cy="216000"/>
            </a:xfrm>
            <a:prstGeom prst="rect">
              <a:avLst/>
            </a:prstGeom>
            <a:no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algn="ctr" defTabSz="685766" fontAlgn="ctr">
                <a:spcBef>
                  <a:spcPct val="0"/>
                </a:spcBef>
                <a:spcAft>
                  <a:spcPct val="0"/>
                </a:spcAft>
                <a:buClr>
                  <a:srgbClr val="2400B0"/>
                </a:buClr>
                <a:buSzPct val="140000"/>
              </a:pPr>
              <a:r>
                <a:rPr lang="en-US" altLang="ja-JP" sz="1050" dirty="0">
                  <a:latin typeface="Fujitsu Infinity Pro ExtraBold" pitchFamily="2" charset="0"/>
                </a:rPr>
                <a:t>2023</a:t>
              </a:r>
              <a:endParaRPr kumimoji="1" lang="en-US" altLang="ja-JP" sz="1050" dirty="0">
                <a:latin typeface="Fujitsu Infinity Pro ExtraBold" pitchFamily="2" charset="0"/>
                <a:cs typeface="Meiryo UI" panose="020B0604030504040204" pitchFamily="50" charset="-128"/>
              </a:endParaRPr>
            </a:p>
          </p:txBody>
        </p:sp>
        <p:sp>
          <p:nvSpPr>
            <p:cNvPr id="34" name="正方形/長方形 93">
              <a:extLst>
                <a:ext uri="{FF2B5EF4-FFF2-40B4-BE49-F238E27FC236}">
                  <a16:creationId xmlns:a16="http://schemas.microsoft.com/office/drawing/2014/main" id="{A185B66B-FB71-8145-0B4F-B87563B4205C}"/>
                </a:ext>
              </a:extLst>
            </p:cNvPr>
            <p:cNvSpPr/>
            <p:nvPr/>
          </p:nvSpPr>
          <p:spPr bwMode="gray">
            <a:xfrm>
              <a:off x="2290192" y="4170828"/>
              <a:ext cx="1662386" cy="648000"/>
            </a:xfrm>
            <a:prstGeom prst="rect">
              <a:avLst/>
            </a:prstGeom>
            <a:noFill/>
            <a:ln w="9525" cap="flat" cmpd="sng" algn="ctr">
              <a:noFill/>
              <a:prstDash val="solid"/>
              <a:round/>
              <a:headEnd type="none" w="med" len="med"/>
              <a:tailEnd type="none" w="med" len="med"/>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85721" indent="-85721" defTabSz="685766" fontAlgn="ctr">
                <a:spcBef>
                  <a:spcPct val="0"/>
                </a:spcBef>
                <a:spcAft>
                  <a:spcPct val="0"/>
                </a:spcAft>
                <a:buClr>
                  <a:srgbClr val="FF6F00"/>
                </a:buClr>
                <a:buSzPct val="140000"/>
                <a:buFont typeface="Arial" panose="020B0604020202020204" pitchFamily="34" charset="0"/>
                <a:buChar char="•"/>
              </a:pPr>
              <a:r>
                <a:rPr lang="en-AU" altLang="ja-JP" sz="800" dirty="0">
                  <a:latin typeface="Fujitsu Infinity Pro" pitchFamily="2" charset="0"/>
                </a:rPr>
                <a:t>Logical replication from standby</a:t>
              </a:r>
            </a:p>
            <a:p>
              <a:pPr marL="85721" indent="-85721" defTabSz="685766" fontAlgn="ctr">
                <a:spcBef>
                  <a:spcPct val="0"/>
                </a:spcBef>
                <a:spcAft>
                  <a:spcPct val="0"/>
                </a:spcAft>
                <a:buClr>
                  <a:srgbClr val="FF6F00"/>
                </a:buClr>
                <a:buSzPct val="140000"/>
                <a:buFont typeface="Arial" panose="020B0604020202020204" pitchFamily="34" charset="0"/>
                <a:buChar char="•"/>
              </a:pPr>
              <a:r>
                <a:rPr lang="en-AU" altLang="ja-JP" sz="800" dirty="0">
                  <a:solidFill>
                    <a:schemeClr val="bg1">
                      <a:lumMod val="50000"/>
                    </a:schemeClr>
                  </a:solidFill>
                  <a:latin typeface="Fujitsu Infinity Pro" pitchFamily="2" charset="0"/>
                </a:rPr>
                <a:t>Parallel apply of </a:t>
              </a:r>
              <a:r>
                <a:rPr lang="en-AU" altLang="ja-JP" sz="800">
                  <a:solidFill>
                    <a:schemeClr val="bg1">
                      <a:lumMod val="50000"/>
                    </a:schemeClr>
                  </a:solidFill>
                  <a:latin typeface="Fujitsu Infinity Pro" pitchFamily="2" charset="0"/>
                </a:rPr>
                <a:t>large </a:t>
              </a:r>
              <a:r>
                <a:rPr lang="en-AU" altLang="ja-JP" sz="800" noProof="1">
                  <a:solidFill>
                    <a:schemeClr val="bg1">
                      <a:lumMod val="50000"/>
                    </a:schemeClr>
                  </a:solidFill>
                  <a:latin typeface="Fujitsu Infinity Pro" pitchFamily="2" charset="0"/>
                </a:rPr>
                <a:t>txns</a:t>
              </a:r>
            </a:p>
            <a:p>
              <a:pPr marL="85721" indent="-85721" defTabSz="685766" fontAlgn="ctr">
                <a:spcBef>
                  <a:spcPct val="0"/>
                </a:spcBef>
                <a:spcAft>
                  <a:spcPct val="0"/>
                </a:spcAft>
                <a:buClr>
                  <a:srgbClr val="FF6F00"/>
                </a:buClr>
                <a:buSzPct val="140000"/>
                <a:buFont typeface="Arial" panose="020B0604020202020204" pitchFamily="34" charset="0"/>
                <a:buChar char="•"/>
              </a:pPr>
              <a:r>
                <a:rPr lang="en-AU" altLang="ja-JP" sz="800" dirty="0">
                  <a:solidFill>
                    <a:schemeClr val="bg1">
                      <a:lumMod val="50000"/>
                    </a:schemeClr>
                  </a:solidFill>
                  <a:latin typeface="Fujitsu Infinity Pro" pitchFamily="2" charset="0"/>
                </a:rPr>
                <a:t>SQL/JSON standard compliance</a:t>
              </a:r>
            </a:p>
            <a:p>
              <a:pPr marL="85721" indent="-85721" defTabSz="685766" fontAlgn="ctr">
                <a:spcBef>
                  <a:spcPct val="0"/>
                </a:spcBef>
                <a:spcAft>
                  <a:spcPct val="0"/>
                </a:spcAft>
                <a:buClr>
                  <a:srgbClr val="FF6F00"/>
                </a:buClr>
                <a:buSzPct val="140000"/>
                <a:buFont typeface="Arial" panose="020B0604020202020204" pitchFamily="34" charset="0"/>
                <a:buChar char="•"/>
              </a:pPr>
              <a:r>
                <a:rPr lang="en-AU" altLang="ja-JP" sz="800" dirty="0">
                  <a:solidFill>
                    <a:schemeClr val="bg1">
                      <a:lumMod val="50000"/>
                    </a:schemeClr>
                  </a:solidFill>
                  <a:latin typeface="Fujitsu Infinity Pro" pitchFamily="2" charset="0"/>
                </a:rPr>
                <a:t>Faster relation extension</a:t>
              </a:r>
            </a:p>
            <a:p>
              <a:pPr marL="85721" indent="-85721" defTabSz="685766" fontAlgn="ctr">
                <a:spcBef>
                  <a:spcPct val="0"/>
                </a:spcBef>
                <a:spcAft>
                  <a:spcPct val="0"/>
                </a:spcAft>
                <a:buClr>
                  <a:srgbClr val="FF6F00"/>
                </a:buClr>
                <a:buSzPct val="140000"/>
                <a:buFont typeface="Arial" panose="020B0604020202020204" pitchFamily="34" charset="0"/>
                <a:buChar char="•"/>
              </a:pPr>
              <a:r>
                <a:rPr lang="en-AU" altLang="ja-JP" sz="800" dirty="0">
                  <a:solidFill>
                    <a:schemeClr val="bg1">
                      <a:lumMod val="50000"/>
                    </a:schemeClr>
                  </a:solidFill>
                  <a:latin typeface="Fujitsu Infinity Pro" pitchFamily="2" charset="0"/>
                </a:rPr>
                <a:t>Load balancing </a:t>
              </a:r>
              <a:r>
                <a:rPr lang="en-AU" altLang="ja-JP" sz="800">
                  <a:solidFill>
                    <a:schemeClr val="bg1">
                      <a:lumMod val="50000"/>
                    </a:schemeClr>
                  </a:solidFill>
                  <a:latin typeface="Fujitsu Infinity Pro" pitchFamily="2" charset="0"/>
                </a:rPr>
                <a:t>via </a:t>
              </a:r>
              <a:r>
                <a:rPr lang="en-AU" altLang="ja-JP" sz="800" noProof="1">
                  <a:solidFill>
                    <a:schemeClr val="bg1">
                      <a:lumMod val="50000"/>
                    </a:schemeClr>
                  </a:solidFill>
                  <a:latin typeface="Fujitsu Infinity Pro" pitchFamily="2" charset="0"/>
                </a:rPr>
                <a:t>libpq</a:t>
              </a:r>
            </a:p>
            <a:p>
              <a:pPr defTabSz="685766" fontAlgn="ctr">
                <a:spcBef>
                  <a:spcPct val="0"/>
                </a:spcBef>
                <a:spcAft>
                  <a:spcPct val="0"/>
                </a:spcAft>
                <a:buClr>
                  <a:srgbClr val="FF6F00"/>
                </a:buClr>
                <a:buSzPct val="140000"/>
              </a:pPr>
              <a:endParaRPr lang="en-US" altLang="ja-JP" sz="800" dirty="0">
                <a:latin typeface="Fujitsu Infinity Pro" pitchFamily="2" charset="0"/>
              </a:endParaRPr>
            </a:p>
          </p:txBody>
        </p:sp>
      </p:grpSp>
      <p:sp>
        <p:nvSpPr>
          <p:cNvPr id="35" name="Google Shape;776;p34">
            <a:extLst>
              <a:ext uri="{FF2B5EF4-FFF2-40B4-BE49-F238E27FC236}">
                <a16:creationId xmlns:a16="http://schemas.microsoft.com/office/drawing/2014/main" id="{E62C8E3F-5C35-1B0B-EB3A-0F4033EFE244}"/>
              </a:ext>
            </a:extLst>
          </p:cNvPr>
          <p:cNvSpPr>
            <a:spLocks noChangeAspect="1"/>
          </p:cNvSpPr>
          <p:nvPr/>
        </p:nvSpPr>
        <p:spPr>
          <a:xfrm>
            <a:off x="5136838" y="3587637"/>
            <a:ext cx="396000" cy="395011"/>
          </a:xfrm>
          <a:prstGeom prst="ellipse">
            <a:avLst/>
          </a:prstGeom>
          <a:gradFill flip="none" rotWithShape="1">
            <a:gsLst>
              <a:gs pos="43000">
                <a:srgbClr val="FF8000"/>
              </a:gs>
              <a:gs pos="80000">
                <a:srgbClr val="FFDE00"/>
              </a:gs>
            </a:gsLst>
            <a:path path="circle">
              <a:fillToRect r="100000" b="100000"/>
            </a:path>
            <a:tileRect l="-100000" t="-100000"/>
          </a:grad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defTabSz="914400"/>
            <a:r>
              <a:rPr kumimoji="1" lang="en-US" sz="1200">
                <a:solidFill>
                  <a:srgbClr val="000000"/>
                </a:solidFill>
                <a:latin typeface="Fujitsu Infinity Pro Bold" pitchFamily="2" charset="0"/>
                <a:sym typeface="Calibri"/>
              </a:rPr>
              <a:t>17</a:t>
            </a:r>
            <a:endParaRPr kumimoji="1" lang="en-US" sz="1200" dirty="0">
              <a:solidFill>
                <a:srgbClr val="000000"/>
              </a:solidFill>
              <a:latin typeface="Fujitsu Infinity Pro Bold" pitchFamily="2" charset="0"/>
              <a:sym typeface="Calibri"/>
            </a:endParaRPr>
          </a:p>
        </p:txBody>
      </p:sp>
      <p:grpSp>
        <p:nvGrpSpPr>
          <p:cNvPr id="60" name="Group 59">
            <a:extLst>
              <a:ext uri="{FF2B5EF4-FFF2-40B4-BE49-F238E27FC236}">
                <a16:creationId xmlns:a16="http://schemas.microsoft.com/office/drawing/2014/main" id="{DF3002BF-A949-08F4-D316-D6EA372C0D0E}"/>
              </a:ext>
            </a:extLst>
          </p:cNvPr>
          <p:cNvGrpSpPr/>
          <p:nvPr/>
        </p:nvGrpSpPr>
        <p:grpSpPr>
          <a:xfrm>
            <a:off x="4955687" y="3962937"/>
            <a:ext cx="1184432" cy="973934"/>
            <a:chOff x="4955687" y="3962937"/>
            <a:chExt cx="1184432" cy="973934"/>
          </a:xfrm>
        </p:grpSpPr>
        <p:sp>
          <p:nvSpPr>
            <p:cNvPr id="36" name="正方形/長方形 16">
              <a:extLst>
                <a:ext uri="{FF2B5EF4-FFF2-40B4-BE49-F238E27FC236}">
                  <a16:creationId xmlns:a16="http://schemas.microsoft.com/office/drawing/2014/main" id="{2A3FC7CE-1AF8-0CE7-FCB8-8A4D5AD9255B}"/>
                </a:ext>
              </a:extLst>
            </p:cNvPr>
            <p:cNvSpPr/>
            <p:nvPr/>
          </p:nvSpPr>
          <p:spPr bwMode="gray">
            <a:xfrm>
              <a:off x="5157088" y="3962937"/>
              <a:ext cx="396000" cy="216000"/>
            </a:xfrm>
            <a:prstGeom prst="rect">
              <a:avLst/>
            </a:prstGeom>
            <a:no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algn="ctr" defTabSz="685766" fontAlgn="ctr">
                <a:spcBef>
                  <a:spcPct val="0"/>
                </a:spcBef>
                <a:spcAft>
                  <a:spcPct val="0"/>
                </a:spcAft>
                <a:buClr>
                  <a:srgbClr val="2400B0"/>
                </a:buClr>
                <a:buSzPct val="140000"/>
              </a:pPr>
              <a:r>
                <a:rPr lang="en-US" altLang="ja-JP" sz="1050" dirty="0">
                  <a:latin typeface="Fujitsu Infinity Pro ExtraBold" pitchFamily="2" charset="0"/>
                </a:rPr>
                <a:t>2024</a:t>
              </a:r>
              <a:endParaRPr kumimoji="1" lang="en-US" altLang="ja-JP" sz="1050" dirty="0">
                <a:latin typeface="Fujitsu Infinity Pro ExtraBold" pitchFamily="2" charset="0"/>
                <a:cs typeface="Meiryo UI" panose="020B0604030504040204" pitchFamily="50" charset="-128"/>
              </a:endParaRPr>
            </a:p>
          </p:txBody>
        </p:sp>
        <p:sp>
          <p:nvSpPr>
            <p:cNvPr id="37" name="正方形/長方形 93">
              <a:extLst>
                <a:ext uri="{FF2B5EF4-FFF2-40B4-BE49-F238E27FC236}">
                  <a16:creationId xmlns:a16="http://schemas.microsoft.com/office/drawing/2014/main" id="{0C208B69-EB64-F463-6A13-4C1333BBC1FB}"/>
                </a:ext>
              </a:extLst>
            </p:cNvPr>
            <p:cNvSpPr/>
            <p:nvPr/>
          </p:nvSpPr>
          <p:spPr bwMode="gray">
            <a:xfrm>
              <a:off x="4955687" y="4170828"/>
              <a:ext cx="1184432" cy="766043"/>
            </a:xfrm>
            <a:prstGeom prst="rect">
              <a:avLst/>
            </a:prstGeom>
            <a:noFill/>
            <a:ln w="9525" cap="flat" cmpd="sng" algn="ctr">
              <a:noFill/>
              <a:prstDash val="solid"/>
              <a:round/>
              <a:headEnd type="none" w="med" len="med"/>
              <a:tailEnd type="none" w="med" len="med"/>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85721" indent="-85721" defTabSz="685766" fontAlgn="ctr">
                <a:spcBef>
                  <a:spcPct val="0"/>
                </a:spcBef>
                <a:spcAft>
                  <a:spcPct val="0"/>
                </a:spcAft>
                <a:buClr>
                  <a:srgbClr val="FF6F00"/>
                </a:buClr>
                <a:buSzPct val="140000"/>
                <a:buFont typeface="Arial" panose="020B0604020202020204" pitchFamily="34" charset="0"/>
                <a:buChar char="•"/>
              </a:pPr>
              <a:r>
                <a:rPr lang="en-AU" altLang="ja-JP" sz="800" dirty="0">
                  <a:latin typeface="Fujitsu Infinity Pro" pitchFamily="2" charset="0"/>
                </a:rPr>
                <a:t>Failover slots</a:t>
              </a:r>
            </a:p>
            <a:p>
              <a:pPr marL="85721" indent="-85721" defTabSz="685766" fontAlgn="ctr">
                <a:spcBef>
                  <a:spcPct val="0"/>
                </a:spcBef>
                <a:spcAft>
                  <a:spcPct val="0"/>
                </a:spcAft>
                <a:buClr>
                  <a:srgbClr val="FF6F00"/>
                </a:buClr>
                <a:buSzPct val="140000"/>
                <a:buFont typeface="Arial" panose="020B0604020202020204" pitchFamily="34" charset="0"/>
                <a:buChar char="•"/>
              </a:pPr>
              <a:r>
                <a:rPr lang="en-AU" altLang="ja-JP" sz="800" dirty="0">
                  <a:latin typeface="Fujitsu Infinity Pro" pitchFamily="2" charset="0"/>
                </a:rPr>
                <a:t>Incremental backups</a:t>
              </a:r>
            </a:p>
            <a:p>
              <a:pPr marL="85721" indent="-85721" defTabSz="685766" fontAlgn="ctr">
                <a:spcBef>
                  <a:spcPct val="0"/>
                </a:spcBef>
                <a:spcAft>
                  <a:spcPct val="0"/>
                </a:spcAft>
                <a:buClr>
                  <a:srgbClr val="FF6F00"/>
                </a:buClr>
                <a:buSzPct val="140000"/>
                <a:buFont typeface="Arial" panose="020B0604020202020204" pitchFamily="34" charset="0"/>
                <a:buChar char="•"/>
              </a:pPr>
              <a:r>
                <a:rPr lang="en-AU" altLang="ja-JP" sz="800" noProof="1">
                  <a:solidFill>
                    <a:schemeClr val="bg1">
                      <a:lumMod val="50000"/>
                    </a:schemeClr>
                  </a:solidFill>
                  <a:latin typeface="Fujitsu Infinity Pro" pitchFamily="2" charset="0"/>
                </a:rPr>
                <a:t>Remove 1GB limit</a:t>
              </a:r>
              <a:br>
                <a:rPr lang="en-AU" altLang="ja-JP" sz="800" noProof="1">
                  <a:solidFill>
                    <a:schemeClr val="bg1">
                      <a:lumMod val="50000"/>
                    </a:schemeClr>
                  </a:solidFill>
                  <a:latin typeface="Fujitsu Infinity Pro" pitchFamily="2" charset="0"/>
                </a:rPr>
              </a:br>
              <a:r>
                <a:rPr lang="en-AU" altLang="ja-JP" sz="800" noProof="1">
                  <a:solidFill>
                    <a:schemeClr val="bg1">
                      <a:lumMod val="50000"/>
                    </a:schemeClr>
                  </a:solidFill>
                  <a:latin typeface="Fujitsu Infinity Pro" pitchFamily="2" charset="0"/>
                </a:rPr>
                <a:t>for vacuum cleanup</a:t>
              </a:r>
            </a:p>
            <a:p>
              <a:pPr marL="85721" indent="-85721" defTabSz="685766" fontAlgn="ctr">
                <a:spcBef>
                  <a:spcPct val="0"/>
                </a:spcBef>
                <a:spcAft>
                  <a:spcPct val="0"/>
                </a:spcAft>
                <a:buClr>
                  <a:srgbClr val="FF6F00"/>
                </a:buClr>
                <a:buSzPct val="140000"/>
                <a:buFont typeface="Arial" panose="020B0604020202020204" pitchFamily="34" charset="0"/>
                <a:buChar char="•"/>
              </a:pPr>
              <a:r>
                <a:rPr lang="en-AU" altLang="ja-JP" sz="800" noProof="1">
                  <a:solidFill>
                    <a:schemeClr val="bg1">
                      <a:lumMod val="50000"/>
                    </a:schemeClr>
                  </a:solidFill>
                  <a:latin typeface="Fujitsu Infinity Pro" pitchFamily="2" charset="0"/>
                </a:rPr>
                <a:t>SQL/JSON standard</a:t>
              </a:r>
              <a:br>
                <a:rPr lang="en-AU" altLang="ja-JP" sz="800" noProof="1">
                  <a:solidFill>
                    <a:schemeClr val="bg1">
                      <a:lumMod val="50000"/>
                    </a:schemeClr>
                  </a:solidFill>
                  <a:latin typeface="Fujitsu Infinity Pro" pitchFamily="2" charset="0"/>
                </a:rPr>
              </a:br>
              <a:r>
                <a:rPr lang="en-AU" altLang="ja-JP" sz="800" noProof="1">
                  <a:solidFill>
                    <a:schemeClr val="bg1">
                      <a:lumMod val="50000"/>
                    </a:schemeClr>
                  </a:solidFill>
                  <a:latin typeface="Fujitsu Infinity Pro" pitchFamily="2" charset="0"/>
                </a:rPr>
                <a:t>JSON_TABLE</a:t>
              </a:r>
            </a:p>
            <a:p>
              <a:pPr defTabSz="685766" fontAlgn="ctr">
                <a:spcBef>
                  <a:spcPct val="0"/>
                </a:spcBef>
                <a:spcAft>
                  <a:spcPct val="0"/>
                </a:spcAft>
                <a:buClr>
                  <a:srgbClr val="FF6F00"/>
                </a:buClr>
                <a:buSzPct val="140000"/>
              </a:pPr>
              <a:endParaRPr lang="en-US" altLang="ja-JP" sz="800" dirty="0">
                <a:latin typeface="Fujitsu Infinity Pro" pitchFamily="2" charset="0"/>
              </a:endParaRPr>
            </a:p>
          </p:txBody>
        </p:sp>
      </p:grpSp>
      <p:grpSp>
        <p:nvGrpSpPr>
          <p:cNvPr id="40" name="Group 39">
            <a:extLst>
              <a:ext uri="{FF2B5EF4-FFF2-40B4-BE49-F238E27FC236}">
                <a16:creationId xmlns:a16="http://schemas.microsoft.com/office/drawing/2014/main" id="{F965187B-D4A9-D356-BF48-EBF7B56C8E6D}"/>
              </a:ext>
            </a:extLst>
          </p:cNvPr>
          <p:cNvGrpSpPr/>
          <p:nvPr/>
        </p:nvGrpSpPr>
        <p:grpSpPr>
          <a:xfrm>
            <a:off x="803704" y="1470190"/>
            <a:ext cx="396000" cy="395012"/>
            <a:chOff x="689620" y="1253434"/>
            <a:chExt cx="396000" cy="395012"/>
          </a:xfrm>
        </p:grpSpPr>
        <p:sp>
          <p:nvSpPr>
            <p:cNvPr id="42" name="Google Shape;771;p34">
              <a:extLst>
                <a:ext uri="{FF2B5EF4-FFF2-40B4-BE49-F238E27FC236}">
                  <a16:creationId xmlns:a16="http://schemas.microsoft.com/office/drawing/2014/main" id="{6BBA1A39-D62D-C07C-AFDE-CCBCE102A29F}"/>
                </a:ext>
              </a:extLst>
            </p:cNvPr>
            <p:cNvSpPr>
              <a:spLocks noChangeAspect="1"/>
            </p:cNvSpPr>
            <p:nvPr/>
          </p:nvSpPr>
          <p:spPr>
            <a:xfrm>
              <a:off x="689620" y="1253434"/>
              <a:ext cx="396000" cy="395012"/>
            </a:xfrm>
            <a:prstGeom prst="ellipse">
              <a:avLst/>
            </a:prstGeom>
            <a:gradFill flip="none" rotWithShape="1">
              <a:gsLst>
                <a:gs pos="43000">
                  <a:srgbClr val="FF8000"/>
                </a:gs>
                <a:gs pos="80000">
                  <a:srgbClr val="FFDE00"/>
                </a:gs>
              </a:gsLst>
              <a:path path="circle">
                <a:fillToRect r="100000" b="100000"/>
              </a:path>
              <a:tileRect l="-100000" t="-100000"/>
            </a:gra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defTabSz="914400">
                <a:lnSpc>
                  <a:spcPct val="90000"/>
                </a:lnSpc>
              </a:pPr>
              <a:r>
                <a:rPr kumimoji="1" lang="en-US" sz="1100">
                  <a:solidFill>
                    <a:srgbClr val="000000"/>
                  </a:solidFill>
                  <a:latin typeface="Fujitsu Infinity Pro Bold" pitchFamily="2" charset="0"/>
                  <a:sym typeface="Calibri"/>
                </a:rPr>
                <a:t>6.0</a:t>
              </a:r>
              <a:br>
                <a:rPr kumimoji="1" lang="en-US" sz="1100">
                  <a:solidFill>
                    <a:srgbClr val="000000"/>
                  </a:solidFill>
                  <a:latin typeface="Fujitsu Infinity Pro Bold" pitchFamily="2" charset="0"/>
                  <a:sym typeface="Calibri"/>
                </a:rPr>
              </a:br>
              <a:r>
                <a:rPr kumimoji="1" lang="en-US" sz="1100">
                  <a:solidFill>
                    <a:srgbClr val="000000"/>
                  </a:solidFill>
                  <a:latin typeface="Fujitsu Infinity Pro Bold" pitchFamily="2" charset="0"/>
                  <a:sym typeface="Calibri"/>
                </a:rPr>
                <a:t>9.6</a:t>
              </a:r>
              <a:endParaRPr kumimoji="1" lang="en-US" sz="1100" dirty="0">
                <a:solidFill>
                  <a:srgbClr val="000000"/>
                </a:solidFill>
                <a:latin typeface="Fujitsu Infinity Pro Bold" pitchFamily="2" charset="0"/>
                <a:sym typeface="Calibri"/>
              </a:endParaRPr>
            </a:p>
          </p:txBody>
        </p:sp>
        <p:sp>
          <p:nvSpPr>
            <p:cNvPr id="43" name="正方形/長方形 10">
              <a:extLst>
                <a:ext uri="{FF2B5EF4-FFF2-40B4-BE49-F238E27FC236}">
                  <a16:creationId xmlns:a16="http://schemas.microsoft.com/office/drawing/2014/main" id="{9F4A4C63-CD5F-9C9A-5EB7-46EA57D7D127}"/>
                </a:ext>
              </a:extLst>
            </p:cNvPr>
            <p:cNvSpPr/>
            <p:nvPr/>
          </p:nvSpPr>
          <p:spPr bwMode="gray">
            <a:xfrm>
              <a:off x="806326" y="1397932"/>
              <a:ext cx="184235" cy="69028"/>
            </a:xfrm>
            <a:prstGeom prst="rect">
              <a:avLst/>
            </a:prstGeom>
            <a:no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algn="ctr" defTabSz="685766" fontAlgn="ctr">
                <a:spcBef>
                  <a:spcPct val="0"/>
                </a:spcBef>
                <a:spcAft>
                  <a:spcPct val="0"/>
                </a:spcAft>
                <a:buClr>
                  <a:srgbClr val="2400B0"/>
                </a:buClr>
                <a:buSzPct val="140000"/>
              </a:pPr>
              <a:r>
                <a:rPr lang="en-US" altLang="ja-JP" sz="1000">
                  <a:latin typeface="Fujitsu Infinity Pro ExtraBold" pitchFamily="2" charset="0"/>
                </a:rPr>
                <a:t>-</a:t>
              </a:r>
              <a:endParaRPr lang="ja-JP" altLang="en-US" sz="1000" dirty="0">
                <a:latin typeface="Fujitsu Infinity Pro ExtraBold" pitchFamily="2" charset="0"/>
              </a:endParaRPr>
            </a:p>
          </p:txBody>
        </p:sp>
      </p:grpSp>
      <p:grpSp>
        <p:nvGrpSpPr>
          <p:cNvPr id="52" name="Group 51">
            <a:extLst>
              <a:ext uri="{FF2B5EF4-FFF2-40B4-BE49-F238E27FC236}">
                <a16:creationId xmlns:a16="http://schemas.microsoft.com/office/drawing/2014/main" id="{EC52E572-740C-BB7D-99CD-5D046D4366AC}"/>
              </a:ext>
            </a:extLst>
          </p:cNvPr>
          <p:cNvGrpSpPr/>
          <p:nvPr/>
        </p:nvGrpSpPr>
        <p:grpSpPr>
          <a:xfrm>
            <a:off x="401366" y="1872152"/>
            <a:ext cx="1692000" cy="628994"/>
            <a:chOff x="401366" y="1872152"/>
            <a:chExt cx="1692000" cy="628994"/>
          </a:xfrm>
        </p:grpSpPr>
        <p:sp>
          <p:nvSpPr>
            <p:cNvPr id="39" name="正方形/長方形 10">
              <a:extLst>
                <a:ext uri="{FF2B5EF4-FFF2-40B4-BE49-F238E27FC236}">
                  <a16:creationId xmlns:a16="http://schemas.microsoft.com/office/drawing/2014/main" id="{3D001A2F-97AD-5117-400B-CE3A5C977BAB}"/>
                </a:ext>
              </a:extLst>
            </p:cNvPr>
            <p:cNvSpPr/>
            <p:nvPr/>
          </p:nvSpPr>
          <p:spPr bwMode="gray">
            <a:xfrm>
              <a:off x="572979" y="1872152"/>
              <a:ext cx="830544" cy="216000"/>
            </a:xfrm>
            <a:prstGeom prst="rect">
              <a:avLst/>
            </a:prstGeom>
            <a:no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noAutofit/>
            </a:bodyPr>
            <a:lstStyle/>
            <a:p>
              <a:pPr algn="ctr" defTabSz="685766" fontAlgn="ctr">
                <a:spcBef>
                  <a:spcPct val="0"/>
                </a:spcBef>
                <a:spcAft>
                  <a:spcPct val="0"/>
                </a:spcAft>
              </a:pPr>
              <a:r>
                <a:rPr kumimoji="1" lang="en-US" altLang="ja-JP" sz="1050">
                  <a:solidFill>
                    <a:srgbClr val="000000"/>
                  </a:solidFill>
                  <a:latin typeface="Fujitsu Infinity Pro ExtraBold" pitchFamily="2" charset="0"/>
                  <a:ea typeface="Meiryo UI" panose="020B0604030504040204" pitchFamily="50" charset="-128"/>
                  <a:cs typeface="Meiryo UI" panose="020B0604030504040204" pitchFamily="50" charset="-128"/>
                </a:rPr>
                <a:t>1997-2016</a:t>
              </a:r>
              <a:endParaRPr kumimoji="1" lang="ja-JP" altLang="en-US" sz="1050" dirty="0">
                <a:solidFill>
                  <a:srgbClr val="000000"/>
                </a:solidFill>
                <a:latin typeface="Fujitsu Infinity Pro ExtraBold" pitchFamily="2" charset="0"/>
                <a:ea typeface="Meiryo UI" panose="020B0604030504040204" pitchFamily="50" charset="-128"/>
                <a:cs typeface="Meiryo UI" panose="020B0604030504040204" pitchFamily="50" charset="-128"/>
              </a:endParaRPr>
            </a:p>
          </p:txBody>
        </p:sp>
        <p:sp>
          <p:nvSpPr>
            <p:cNvPr id="41" name="G1Text">
              <a:extLst>
                <a:ext uri="{FF2B5EF4-FFF2-40B4-BE49-F238E27FC236}">
                  <a16:creationId xmlns:a16="http://schemas.microsoft.com/office/drawing/2014/main" id="{A1E6EE98-1EF3-70BB-E9CF-D696C5F69824}"/>
                </a:ext>
              </a:extLst>
            </p:cNvPr>
            <p:cNvSpPr/>
            <p:nvPr/>
          </p:nvSpPr>
          <p:spPr bwMode="gray">
            <a:xfrm>
              <a:off x="401366" y="2033146"/>
              <a:ext cx="1692000" cy="468000"/>
            </a:xfrm>
            <a:prstGeom prst="rect">
              <a:avLst/>
            </a:prstGeom>
            <a:no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noAutofit/>
            </a:bodyPr>
            <a:lstStyle/>
            <a:p>
              <a:pPr marL="85721" indent="-85721" defTabSz="685766" fontAlgn="ctr">
                <a:spcBef>
                  <a:spcPct val="0"/>
                </a:spcBef>
                <a:spcAft>
                  <a:spcPct val="0"/>
                </a:spcAft>
                <a:buClr>
                  <a:srgbClr val="FF6F00"/>
                </a:buClr>
                <a:buSzPct val="140000"/>
                <a:buFont typeface="Arial" panose="020B0604020202020204" pitchFamily="34" charset="0"/>
                <a:buChar char="•"/>
              </a:pPr>
              <a:r>
                <a:rPr lang="en-US" altLang="ja-JP" sz="800">
                  <a:latin typeface="Fujitsu Infinity Pro" pitchFamily="2" charset="0"/>
                </a:rPr>
                <a:t>Streaming Replication</a:t>
              </a:r>
            </a:p>
            <a:p>
              <a:pPr marL="85721" indent="-85721" defTabSz="685766" fontAlgn="ctr">
                <a:spcBef>
                  <a:spcPct val="0"/>
                </a:spcBef>
                <a:spcAft>
                  <a:spcPct val="0"/>
                </a:spcAft>
                <a:buClr>
                  <a:srgbClr val="FF6F00"/>
                </a:buClr>
                <a:buSzPct val="140000"/>
                <a:buFont typeface="Arial" panose="020B0604020202020204" pitchFamily="34" charset="0"/>
                <a:buChar char="•"/>
              </a:pPr>
              <a:r>
                <a:rPr lang="en-US" altLang="ja-JP" sz="800">
                  <a:solidFill>
                    <a:schemeClr val="bg1">
                      <a:lumMod val="50000"/>
                    </a:schemeClr>
                  </a:solidFill>
                  <a:latin typeface="Fujitsu Infinity Pro" pitchFamily="2" charset="0"/>
                </a:rPr>
                <a:t>Synchronous Replication</a:t>
              </a:r>
            </a:p>
            <a:p>
              <a:pPr marL="85721" indent="-85721" defTabSz="685766" fontAlgn="ctr">
                <a:spcBef>
                  <a:spcPct val="0"/>
                </a:spcBef>
                <a:spcAft>
                  <a:spcPct val="0"/>
                </a:spcAft>
                <a:buClr>
                  <a:srgbClr val="FF6F00"/>
                </a:buClr>
                <a:buSzPct val="140000"/>
                <a:buFont typeface="Arial" panose="020B0604020202020204" pitchFamily="34" charset="0"/>
                <a:buChar char="•"/>
              </a:pPr>
              <a:r>
                <a:rPr lang="en-US" altLang="ja-JP" sz="800">
                  <a:solidFill>
                    <a:schemeClr val="bg1">
                      <a:lumMod val="50000"/>
                    </a:schemeClr>
                  </a:solidFill>
                  <a:latin typeface="Fujitsu Infinity Pro" pitchFamily="2" charset="0"/>
                </a:rPr>
                <a:t>Row-level security</a:t>
              </a:r>
            </a:p>
            <a:p>
              <a:pPr marL="85721" indent="-85721" defTabSz="685766" fontAlgn="ctr">
                <a:spcBef>
                  <a:spcPct val="0"/>
                </a:spcBef>
                <a:spcAft>
                  <a:spcPct val="0"/>
                </a:spcAft>
                <a:buClr>
                  <a:srgbClr val="FF6F00"/>
                </a:buClr>
                <a:buSzPct val="140000"/>
                <a:buFont typeface="Arial" panose="020B0604020202020204" pitchFamily="34" charset="0"/>
                <a:buChar char="•"/>
              </a:pPr>
              <a:r>
                <a:rPr lang="en-US" altLang="ja-JP" sz="800">
                  <a:solidFill>
                    <a:schemeClr val="bg1">
                      <a:lumMod val="50000"/>
                    </a:schemeClr>
                  </a:solidFill>
                  <a:latin typeface="Fujitsu Infinity Pro" pitchFamily="2" charset="0"/>
                </a:rPr>
                <a:t>Materialized views</a:t>
              </a:r>
            </a:p>
            <a:p>
              <a:pPr marL="85721" indent="-85721" defTabSz="685766" fontAlgn="ctr">
                <a:spcBef>
                  <a:spcPct val="0"/>
                </a:spcBef>
                <a:spcAft>
                  <a:spcPct val="0"/>
                </a:spcAft>
                <a:buClr>
                  <a:srgbClr val="FF6F00"/>
                </a:buClr>
                <a:buSzPct val="140000"/>
                <a:buFont typeface="Arial" panose="020B0604020202020204" pitchFamily="34" charset="0"/>
                <a:buChar char="•"/>
              </a:pPr>
              <a:r>
                <a:rPr lang="en-US" altLang="ja-JP" sz="800">
                  <a:solidFill>
                    <a:schemeClr val="bg1">
                      <a:lumMod val="50000"/>
                    </a:schemeClr>
                  </a:solidFill>
                  <a:latin typeface="Fujitsu Infinity Pro" pitchFamily="2" charset="0"/>
                </a:rPr>
                <a:t>json/jsonb data types</a:t>
              </a:r>
            </a:p>
            <a:p>
              <a:pPr marL="85721" indent="-85721" defTabSz="685766" fontAlgn="ctr">
                <a:spcBef>
                  <a:spcPct val="0"/>
                </a:spcBef>
                <a:spcAft>
                  <a:spcPct val="0"/>
                </a:spcAft>
                <a:buClr>
                  <a:srgbClr val="FF6F00"/>
                </a:buClr>
                <a:buSzPct val="140000"/>
                <a:buFont typeface="Arial" panose="020B0604020202020204" pitchFamily="34" charset="0"/>
                <a:buChar char="•"/>
              </a:pPr>
              <a:r>
                <a:rPr lang="en-US" altLang="ja-JP" sz="800">
                  <a:solidFill>
                    <a:schemeClr val="bg1">
                      <a:lumMod val="50000"/>
                    </a:schemeClr>
                  </a:solidFill>
                  <a:latin typeface="Fujitsu Infinity Pro" pitchFamily="2" charset="0"/>
                </a:rPr>
                <a:t>Foreign tables</a:t>
              </a:r>
            </a:p>
          </p:txBody>
        </p:sp>
      </p:grpSp>
      <p:sp>
        <p:nvSpPr>
          <p:cNvPr id="45" name="Google Shape;776;p34">
            <a:extLst>
              <a:ext uri="{FF2B5EF4-FFF2-40B4-BE49-F238E27FC236}">
                <a16:creationId xmlns:a16="http://schemas.microsoft.com/office/drawing/2014/main" id="{2066F436-3102-58CA-5DD6-9D73810E7CE9}"/>
              </a:ext>
            </a:extLst>
          </p:cNvPr>
          <p:cNvSpPr>
            <a:spLocks noChangeAspect="1"/>
          </p:cNvSpPr>
          <p:nvPr/>
        </p:nvSpPr>
        <p:spPr>
          <a:xfrm>
            <a:off x="7399992" y="3587637"/>
            <a:ext cx="396000" cy="395011"/>
          </a:xfrm>
          <a:prstGeom prst="ellipse">
            <a:avLst/>
          </a:prstGeom>
          <a:gradFill flip="none" rotWithShape="1">
            <a:gsLst>
              <a:gs pos="43000">
                <a:srgbClr val="FF8000"/>
              </a:gs>
              <a:gs pos="80000">
                <a:srgbClr val="FFDE00"/>
              </a:gs>
            </a:gsLst>
            <a:path path="circle">
              <a:fillToRect r="100000" b="100000"/>
            </a:path>
            <a:tileRect l="-100000" t="-100000"/>
          </a:grad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defTabSz="914400"/>
            <a:r>
              <a:rPr kumimoji="1" lang="en-US" sz="1200">
                <a:solidFill>
                  <a:srgbClr val="000000"/>
                </a:solidFill>
                <a:latin typeface="Fujitsu Infinity Pro Bold" pitchFamily="2" charset="0"/>
                <a:sym typeface="Calibri"/>
              </a:rPr>
              <a:t>18</a:t>
            </a:r>
            <a:endParaRPr kumimoji="1" lang="en-US" sz="1200" dirty="0">
              <a:solidFill>
                <a:srgbClr val="000000"/>
              </a:solidFill>
              <a:latin typeface="Fujitsu Infinity Pro Bold" pitchFamily="2" charset="0"/>
              <a:sym typeface="Calibri"/>
            </a:endParaRPr>
          </a:p>
        </p:txBody>
      </p:sp>
      <p:grpSp>
        <p:nvGrpSpPr>
          <p:cNvPr id="61" name="Group 60">
            <a:extLst>
              <a:ext uri="{FF2B5EF4-FFF2-40B4-BE49-F238E27FC236}">
                <a16:creationId xmlns:a16="http://schemas.microsoft.com/office/drawing/2014/main" id="{83FE3E12-22E1-80C2-CA3A-74AE0A1658A1}"/>
              </a:ext>
            </a:extLst>
          </p:cNvPr>
          <p:cNvGrpSpPr/>
          <p:nvPr/>
        </p:nvGrpSpPr>
        <p:grpSpPr>
          <a:xfrm>
            <a:off x="7094447" y="3962937"/>
            <a:ext cx="1368000" cy="864482"/>
            <a:chOff x="7094447" y="3962937"/>
            <a:chExt cx="1368000" cy="864482"/>
          </a:xfrm>
        </p:grpSpPr>
        <p:sp>
          <p:nvSpPr>
            <p:cNvPr id="44" name="正方形/長方形 93">
              <a:extLst>
                <a:ext uri="{FF2B5EF4-FFF2-40B4-BE49-F238E27FC236}">
                  <a16:creationId xmlns:a16="http://schemas.microsoft.com/office/drawing/2014/main" id="{71D8FD64-2691-9764-9686-89FA7772D1F0}"/>
                </a:ext>
              </a:extLst>
            </p:cNvPr>
            <p:cNvSpPr/>
            <p:nvPr/>
          </p:nvSpPr>
          <p:spPr bwMode="gray">
            <a:xfrm>
              <a:off x="7094447" y="4170828"/>
              <a:ext cx="1368000" cy="656591"/>
            </a:xfrm>
            <a:prstGeom prst="rect">
              <a:avLst/>
            </a:prstGeom>
            <a:noFill/>
            <a:ln w="9525" cap="flat" cmpd="sng" algn="ctr">
              <a:noFill/>
              <a:prstDash val="solid"/>
              <a:round/>
              <a:headEnd type="none" w="med" len="med"/>
              <a:tailEnd type="none" w="med" len="med"/>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85721" indent="-85721" defTabSz="685766" fontAlgn="ctr">
                <a:spcBef>
                  <a:spcPct val="0"/>
                </a:spcBef>
                <a:spcAft>
                  <a:spcPct val="0"/>
                </a:spcAft>
                <a:buClr>
                  <a:srgbClr val="FF6F00"/>
                </a:buClr>
                <a:buSzPct val="140000"/>
                <a:buFont typeface="Arial" panose="020B0604020202020204" pitchFamily="34" charset="0"/>
                <a:buChar char="•"/>
              </a:pPr>
              <a:r>
                <a:rPr lang="en-AU" altLang="ja-JP" sz="800">
                  <a:latin typeface="Fujitsu Infinity Pro" pitchFamily="2" charset="0"/>
                </a:rPr>
                <a:t>Various improvements in Logical Replication</a:t>
              </a:r>
            </a:p>
            <a:p>
              <a:pPr marL="85721" indent="-85721" defTabSz="685766" fontAlgn="ctr">
                <a:spcBef>
                  <a:spcPct val="0"/>
                </a:spcBef>
                <a:spcAft>
                  <a:spcPct val="0"/>
                </a:spcAft>
                <a:buClr>
                  <a:srgbClr val="FF6F00"/>
                </a:buClr>
                <a:buSzPct val="140000"/>
                <a:buFont typeface="Arial" panose="020B0604020202020204" pitchFamily="34" charset="0"/>
                <a:buChar char="•"/>
              </a:pPr>
              <a:r>
                <a:rPr lang="en-AU" altLang="ja-JP" sz="800">
                  <a:solidFill>
                    <a:schemeClr val="bg1">
                      <a:lumMod val="50000"/>
                    </a:schemeClr>
                  </a:solidFill>
                  <a:latin typeface="Fujitsu Infinity Pro" pitchFamily="2" charset="0"/>
                </a:rPr>
                <a:t>Enhance table AM APIs for different storage engines</a:t>
              </a:r>
            </a:p>
            <a:p>
              <a:pPr marL="85721" indent="-85721" defTabSz="685766" fontAlgn="ctr">
                <a:spcBef>
                  <a:spcPct val="0"/>
                </a:spcBef>
                <a:spcAft>
                  <a:spcPct val="0"/>
                </a:spcAft>
                <a:buClr>
                  <a:srgbClr val="FF6F00"/>
                </a:buClr>
                <a:buSzPct val="140000"/>
                <a:buFont typeface="Arial" panose="020B0604020202020204" pitchFamily="34" charset="0"/>
                <a:buChar char="•"/>
              </a:pPr>
              <a:r>
                <a:rPr lang="en-AU" altLang="ja-JP" sz="800">
                  <a:solidFill>
                    <a:schemeClr val="bg1">
                      <a:lumMod val="50000"/>
                    </a:schemeClr>
                  </a:solidFill>
                  <a:latin typeface="Fujitsu Infinity Pro" pitchFamily="2" charset="0"/>
                </a:rPr>
                <a:t>Import/export statistics</a:t>
              </a:r>
            </a:p>
            <a:p>
              <a:pPr marL="85721" indent="-85721" defTabSz="685766" fontAlgn="ctr">
                <a:spcBef>
                  <a:spcPct val="0"/>
                </a:spcBef>
                <a:spcAft>
                  <a:spcPct val="0"/>
                </a:spcAft>
                <a:buClr>
                  <a:srgbClr val="FF6F00"/>
                </a:buClr>
                <a:buSzPct val="140000"/>
                <a:buFont typeface="Arial" panose="020B0604020202020204" pitchFamily="34" charset="0"/>
                <a:buChar char="•"/>
              </a:pPr>
              <a:r>
                <a:rPr lang="en-AU" altLang="ja-JP" sz="800">
                  <a:solidFill>
                    <a:schemeClr val="bg1">
                      <a:lumMod val="50000"/>
                    </a:schemeClr>
                  </a:solidFill>
                  <a:latin typeface="Fujitsu Infinity Pro" pitchFamily="2" charset="0"/>
                </a:rPr>
                <a:t>Asynchronous I/O</a:t>
              </a:r>
              <a:endParaRPr lang="en-US" altLang="ja-JP" sz="800" dirty="0">
                <a:solidFill>
                  <a:schemeClr val="bg1">
                    <a:lumMod val="50000"/>
                  </a:schemeClr>
                </a:solidFill>
                <a:latin typeface="Fujitsu Infinity Pro" pitchFamily="2" charset="0"/>
              </a:endParaRPr>
            </a:p>
          </p:txBody>
        </p:sp>
        <p:sp>
          <p:nvSpPr>
            <p:cNvPr id="46" name="正方形/長方形 16">
              <a:extLst>
                <a:ext uri="{FF2B5EF4-FFF2-40B4-BE49-F238E27FC236}">
                  <a16:creationId xmlns:a16="http://schemas.microsoft.com/office/drawing/2014/main" id="{E88311EE-F9D7-5E50-7327-333ACB3F4726}"/>
                </a:ext>
              </a:extLst>
            </p:cNvPr>
            <p:cNvSpPr/>
            <p:nvPr/>
          </p:nvSpPr>
          <p:spPr bwMode="gray">
            <a:xfrm>
              <a:off x="7399992" y="3962937"/>
              <a:ext cx="396000" cy="216000"/>
            </a:xfrm>
            <a:prstGeom prst="rect">
              <a:avLst/>
            </a:prstGeom>
            <a:no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algn="ctr" defTabSz="685766" fontAlgn="ctr">
                <a:spcBef>
                  <a:spcPct val="0"/>
                </a:spcBef>
                <a:spcAft>
                  <a:spcPct val="0"/>
                </a:spcAft>
                <a:buClr>
                  <a:srgbClr val="2400B0"/>
                </a:buClr>
                <a:buSzPct val="140000"/>
              </a:pPr>
              <a:r>
                <a:rPr lang="en-US" altLang="ja-JP" sz="1050">
                  <a:latin typeface="Fujitsu Infinity Pro ExtraBold" pitchFamily="2" charset="0"/>
                </a:rPr>
                <a:t>2025</a:t>
              </a:r>
              <a:endParaRPr kumimoji="1" lang="en-US" altLang="ja-JP" sz="1050" dirty="0">
                <a:latin typeface="Fujitsu Infinity Pro ExtraBold" pitchFamily="2" charset="0"/>
                <a:cs typeface="Meiryo UI" panose="020B0604030504040204" pitchFamily="50" charset="-128"/>
              </a:endParaRPr>
            </a:p>
          </p:txBody>
        </p:sp>
      </p:grpSp>
      <p:sp>
        <p:nvSpPr>
          <p:cNvPr id="50" name="Rectangle: Rounded Corners 49">
            <a:extLst>
              <a:ext uri="{FF2B5EF4-FFF2-40B4-BE49-F238E27FC236}">
                <a16:creationId xmlns:a16="http://schemas.microsoft.com/office/drawing/2014/main" id="{EEF2642B-F7DD-913D-73A6-02060FDC8841}"/>
              </a:ext>
            </a:extLst>
          </p:cNvPr>
          <p:cNvSpPr/>
          <p:nvPr/>
        </p:nvSpPr>
        <p:spPr>
          <a:xfrm rot="5400000">
            <a:off x="7910781" y="2076877"/>
            <a:ext cx="1115331" cy="144000"/>
          </a:xfrm>
          <a:prstGeom prst="roundRect">
            <a:avLst/>
          </a:prstGeom>
          <a:solidFill>
            <a:srgbClr val="FFDE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Rounded Corners 50">
            <a:extLst>
              <a:ext uri="{FF2B5EF4-FFF2-40B4-BE49-F238E27FC236}">
                <a16:creationId xmlns:a16="http://schemas.microsoft.com/office/drawing/2014/main" id="{A00F89E9-0C98-FAE2-0273-C2E76CEFF2A6}"/>
              </a:ext>
            </a:extLst>
          </p:cNvPr>
          <p:cNvSpPr/>
          <p:nvPr/>
        </p:nvSpPr>
        <p:spPr>
          <a:xfrm rot="5400000">
            <a:off x="1634317" y="3134520"/>
            <a:ext cx="1287953" cy="144000"/>
          </a:xfrm>
          <a:prstGeom prst="roundRect">
            <a:avLst/>
          </a:prstGeom>
          <a:solidFill>
            <a:srgbClr val="FF8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CD21FED5-73B9-C99A-0C3F-05D80EBE6160}"/>
              </a:ext>
            </a:extLst>
          </p:cNvPr>
          <p:cNvSpPr/>
          <p:nvPr/>
        </p:nvSpPr>
        <p:spPr>
          <a:xfrm>
            <a:off x="7110449" y="3018508"/>
            <a:ext cx="1177102" cy="275247"/>
          </a:xfrm>
          <a:prstGeom prst="rect">
            <a:avLst/>
          </a:prstGeom>
          <a:solidFill>
            <a:schemeClr val="tx1">
              <a:alpha val="5000"/>
            </a:schemeClr>
          </a:solidFill>
          <a:ln w="25400">
            <a:gradFill>
              <a:gsLst>
                <a:gs pos="47000">
                  <a:srgbClr val="FF8000"/>
                </a:gs>
                <a:gs pos="100000">
                  <a:srgbClr val="FFFF00"/>
                </a:gs>
              </a:gsLst>
              <a:lin ang="2700000" scaled="0"/>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C230A4A8-2416-A447-5F88-76FAD5E57609}"/>
              </a:ext>
            </a:extLst>
          </p:cNvPr>
          <p:cNvSpPr/>
          <p:nvPr/>
        </p:nvSpPr>
        <p:spPr>
          <a:xfrm>
            <a:off x="2412581" y="2025613"/>
            <a:ext cx="1296000" cy="288000"/>
          </a:xfrm>
          <a:prstGeom prst="rect">
            <a:avLst/>
          </a:prstGeom>
          <a:solidFill>
            <a:schemeClr val="tx1">
              <a:alpha val="5000"/>
            </a:schemeClr>
          </a:solidFill>
          <a:ln w="25400">
            <a:gradFill>
              <a:gsLst>
                <a:gs pos="47000">
                  <a:srgbClr val="FF8000"/>
                </a:gs>
                <a:gs pos="100000">
                  <a:srgbClr val="FFFF00"/>
                </a:gs>
              </a:gsLst>
              <a:lin ang="2700000" scaled="0"/>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A650515D-F061-382A-D8DA-9BC20CD9B6AF}"/>
              </a:ext>
            </a:extLst>
          </p:cNvPr>
          <p:cNvSpPr/>
          <p:nvPr/>
        </p:nvSpPr>
        <p:spPr>
          <a:xfrm>
            <a:off x="4705097" y="2025613"/>
            <a:ext cx="1368000" cy="414000"/>
          </a:xfrm>
          <a:prstGeom prst="rect">
            <a:avLst/>
          </a:prstGeom>
          <a:solidFill>
            <a:schemeClr val="tx1">
              <a:alpha val="5000"/>
            </a:schemeClr>
          </a:solidFill>
          <a:ln w="25400">
            <a:gradFill>
              <a:gsLst>
                <a:gs pos="47000">
                  <a:srgbClr val="FF8000"/>
                </a:gs>
                <a:gs pos="100000">
                  <a:srgbClr val="FFFF00"/>
                </a:gs>
              </a:gsLst>
              <a:lin ang="2700000" scaled="0"/>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52160198-9399-07A8-49A4-E80243297B4C}"/>
              </a:ext>
            </a:extLst>
          </p:cNvPr>
          <p:cNvSpPr/>
          <p:nvPr/>
        </p:nvSpPr>
        <p:spPr>
          <a:xfrm>
            <a:off x="6907308" y="2025613"/>
            <a:ext cx="1368000" cy="414000"/>
          </a:xfrm>
          <a:prstGeom prst="rect">
            <a:avLst/>
          </a:prstGeom>
          <a:solidFill>
            <a:schemeClr val="tx1">
              <a:alpha val="5000"/>
            </a:schemeClr>
          </a:solidFill>
          <a:ln w="25400">
            <a:gradFill>
              <a:gsLst>
                <a:gs pos="47000">
                  <a:srgbClr val="FF8000"/>
                </a:gs>
                <a:gs pos="100000">
                  <a:srgbClr val="FFFF00"/>
                </a:gs>
              </a:gsLst>
              <a:lin ang="2700000" scaled="0"/>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FC9BAD80-52B7-F144-CE94-B79CDC3A5E85}"/>
              </a:ext>
            </a:extLst>
          </p:cNvPr>
          <p:cNvSpPr/>
          <p:nvPr/>
        </p:nvSpPr>
        <p:spPr>
          <a:xfrm>
            <a:off x="4451090" y="3018508"/>
            <a:ext cx="2057993" cy="162000"/>
          </a:xfrm>
          <a:prstGeom prst="rect">
            <a:avLst/>
          </a:prstGeom>
          <a:solidFill>
            <a:schemeClr val="tx1">
              <a:alpha val="5000"/>
            </a:schemeClr>
          </a:solidFill>
          <a:ln w="25400">
            <a:gradFill>
              <a:gsLst>
                <a:gs pos="47000">
                  <a:srgbClr val="FF8000"/>
                </a:gs>
                <a:gs pos="100000">
                  <a:srgbClr val="FFFF00"/>
                </a:gs>
              </a:gsLst>
              <a:lin ang="2700000" scaled="0"/>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14162665-2431-CDDC-7CDF-4E542221E070}"/>
              </a:ext>
            </a:extLst>
          </p:cNvPr>
          <p:cNvSpPr/>
          <p:nvPr/>
        </p:nvSpPr>
        <p:spPr>
          <a:xfrm>
            <a:off x="2524918" y="3018507"/>
            <a:ext cx="1228935" cy="275247"/>
          </a:xfrm>
          <a:prstGeom prst="rect">
            <a:avLst/>
          </a:prstGeom>
          <a:solidFill>
            <a:schemeClr val="tx1">
              <a:alpha val="5000"/>
            </a:schemeClr>
          </a:solidFill>
          <a:ln w="25400">
            <a:gradFill>
              <a:gsLst>
                <a:gs pos="47000">
                  <a:srgbClr val="FF8000"/>
                </a:gs>
                <a:gs pos="100000">
                  <a:srgbClr val="FFFF00"/>
                </a:gs>
              </a:gsLst>
              <a:lin ang="2700000" scaled="0"/>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a:extLst>
              <a:ext uri="{FF2B5EF4-FFF2-40B4-BE49-F238E27FC236}">
                <a16:creationId xmlns:a16="http://schemas.microsoft.com/office/drawing/2014/main" id="{6A9E1E2B-E2BA-83FF-D9B7-45329C774847}"/>
              </a:ext>
            </a:extLst>
          </p:cNvPr>
          <p:cNvSpPr/>
          <p:nvPr/>
        </p:nvSpPr>
        <p:spPr>
          <a:xfrm>
            <a:off x="2254133" y="4152181"/>
            <a:ext cx="1716258" cy="162000"/>
          </a:xfrm>
          <a:prstGeom prst="rect">
            <a:avLst/>
          </a:prstGeom>
          <a:solidFill>
            <a:schemeClr val="tx1">
              <a:alpha val="5000"/>
            </a:schemeClr>
          </a:solidFill>
          <a:ln w="25400">
            <a:gradFill>
              <a:gsLst>
                <a:gs pos="47000">
                  <a:srgbClr val="FF8000"/>
                </a:gs>
                <a:gs pos="100000">
                  <a:srgbClr val="FFFF00"/>
                </a:gs>
              </a:gsLst>
              <a:lin ang="2700000" scaled="0"/>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a:extLst>
              <a:ext uri="{FF2B5EF4-FFF2-40B4-BE49-F238E27FC236}">
                <a16:creationId xmlns:a16="http://schemas.microsoft.com/office/drawing/2014/main" id="{FD98AD81-A663-0FE9-3D72-6492D1B4A68C}"/>
              </a:ext>
            </a:extLst>
          </p:cNvPr>
          <p:cNvSpPr/>
          <p:nvPr/>
        </p:nvSpPr>
        <p:spPr>
          <a:xfrm>
            <a:off x="4865524" y="4167295"/>
            <a:ext cx="1225339" cy="270000"/>
          </a:xfrm>
          <a:prstGeom prst="rect">
            <a:avLst/>
          </a:prstGeom>
          <a:solidFill>
            <a:schemeClr val="tx1">
              <a:alpha val="5000"/>
            </a:schemeClr>
          </a:solidFill>
          <a:ln w="25400">
            <a:gradFill>
              <a:gsLst>
                <a:gs pos="47000">
                  <a:srgbClr val="FF8000"/>
                </a:gs>
                <a:gs pos="100000">
                  <a:srgbClr val="FFFF00"/>
                </a:gs>
              </a:gsLst>
              <a:lin ang="2700000" scaled="0"/>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a:extLst>
              <a:ext uri="{FF2B5EF4-FFF2-40B4-BE49-F238E27FC236}">
                <a16:creationId xmlns:a16="http://schemas.microsoft.com/office/drawing/2014/main" id="{FF3F67BB-A3BE-B5AC-70A1-F5EC913AD47B}"/>
              </a:ext>
            </a:extLst>
          </p:cNvPr>
          <p:cNvSpPr/>
          <p:nvPr/>
        </p:nvSpPr>
        <p:spPr>
          <a:xfrm>
            <a:off x="7049969" y="4167295"/>
            <a:ext cx="1368000" cy="270000"/>
          </a:xfrm>
          <a:prstGeom prst="rect">
            <a:avLst/>
          </a:prstGeom>
          <a:solidFill>
            <a:schemeClr val="tx1">
              <a:alpha val="5000"/>
            </a:schemeClr>
          </a:solidFill>
          <a:ln w="25400">
            <a:gradFill>
              <a:gsLst>
                <a:gs pos="47000">
                  <a:srgbClr val="FF8000"/>
                </a:gs>
                <a:gs pos="100000">
                  <a:srgbClr val="FFFF00"/>
                </a:gs>
              </a:gsLst>
              <a:lin ang="2700000" scaled="0"/>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a:extLst>
              <a:ext uri="{FF2B5EF4-FFF2-40B4-BE49-F238E27FC236}">
                <a16:creationId xmlns:a16="http://schemas.microsoft.com/office/drawing/2014/main" id="{44690161-1C77-3511-C1DA-898BEFA2FD54}"/>
              </a:ext>
            </a:extLst>
          </p:cNvPr>
          <p:cNvSpPr/>
          <p:nvPr/>
        </p:nvSpPr>
        <p:spPr>
          <a:xfrm>
            <a:off x="377814" y="2025613"/>
            <a:ext cx="1296000" cy="144000"/>
          </a:xfrm>
          <a:prstGeom prst="rect">
            <a:avLst/>
          </a:prstGeom>
          <a:solidFill>
            <a:schemeClr val="tx1">
              <a:alpha val="5000"/>
            </a:schemeClr>
          </a:solidFill>
          <a:ln w="25400">
            <a:gradFill>
              <a:gsLst>
                <a:gs pos="47000">
                  <a:srgbClr val="FF8000"/>
                </a:gs>
                <a:gs pos="100000">
                  <a:srgbClr val="FFFF00"/>
                </a:gs>
              </a:gsLst>
              <a:lin ang="2700000" scaled="0"/>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9376406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wipe(left)">
                                      <p:cBhvr>
                                        <p:cTn id="7" dur="1600"/>
                                        <p:tgtEl>
                                          <p:spTgt spid="47"/>
                                        </p:tgtEl>
                                      </p:cBhvr>
                                    </p:animEffect>
                                  </p:childTnLst>
                                </p:cTn>
                              </p:par>
                              <p:par>
                                <p:cTn id="8" presetID="22" presetClass="entr" presetSubtype="1" fill="hold" grpId="0" nodeType="withEffect">
                                  <p:stCondLst>
                                    <p:cond delay="1500"/>
                                  </p:stCondLst>
                                  <p:childTnLst>
                                    <p:set>
                                      <p:cBhvr>
                                        <p:cTn id="9" dur="1" fill="hold">
                                          <p:stCondLst>
                                            <p:cond delay="0"/>
                                          </p:stCondLst>
                                        </p:cTn>
                                        <p:tgtEl>
                                          <p:spTgt spid="50"/>
                                        </p:tgtEl>
                                        <p:attrNameLst>
                                          <p:attrName>style.visibility</p:attrName>
                                        </p:attrNameLst>
                                      </p:cBhvr>
                                      <p:to>
                                        <p:strVal val="visible"/>
                                      </p:to>
                                    </p:set>
                                    <p:animEffect transition="in" filter="wipe(up)">
                                      <p:cBhvr>
                                        <p:cTn id="10" dur="250"/>
                                        <p:tgtEl>
                                          <p:spTgt spid="50"/>
                                        </p:tgtEl>
                                      </p:cBhvr>
                                    </p:animEffect>
                                  </p:childTnLst>
                                </p:cTn>
                              </p:par>
                              <p:par>
                                <p:cTn id="11" presetID="22" presetClass="entr" presetSubtype="2" fill="hold" grpId="0" nodeType="withEffect">
                                  <p:stCondLst>
                                    <p:cond delay="1650"/>
                                  </p:stCondLst>
                                  <p:childTnLst>
                                    <p:set>
                                      <p:cBhvr>
                                        <p:cTn id="12" dur="1" fill="hold">
                                          <p:stCondLst>
                                            <p:cond delay="0"/>
                                          </p:stCondLst>
                                        </p:cTn>
                                        <p:tgtEl>
                                          <p:spTgt spid="48"/>
                                        </p:tgtEl>
                                        <p:attrNameLst>
                                          <p:attrName>style.visibility</p:attrName>
                                        </p:attrNameLst>
                                      </p:cBhvr>
                                      <p:to>
                                        <p:strVal val="visible"/>
                                      </p:to>
                                    </p:set>
                                    <p:animEffect transition="in" filter="wipe(right)">
                                      <p:cBhvr>
                                        <p:cTn id="13" dur="1500"/>
                                        <p:tgtEl>
                                          <p:spTgt spid="48"/>
                                        </p:tgtEl>
                                      </p:cBhvr>
                                    </p:animEffect>
                                  </p:childTnLst>
                                </p:cTn>
                              </p:par>
                              <p:par>
                                <p:cTn id="14" presetID="22" presetClass="entr" presetSubtype="1" fill="hold" grpId="0" nodeType="withEffect">
                                  <p:stCondLst>
                                    <p:cond delay="3150"/>
                                  </p:stCondLst>
                                  <p:childTnLst>
                                    <p:set>
                                      <p:cBhvr>
                                        <p:cTn id="15" dur="1" fill="hold">
                                          <p:stCondLst>
                                            <p:cond delay="0"/>
                                          </p:stCondLst>
                                        </p:cTn>
                                        <p:tgtEl>
                                          <p:spTgt spid="51"/>
                                        </p:tgtEl>
                                        <p:attrNameLst>
                                          <p:attrName>style.visibility</p:attrName>
                                        </p:attrNameLst>
                                      </p:cBhvr>
                                      <p:to>
                                        <p:strVal val="visible"/>
                                      </p:to>
                                    </p:set>
                                    <p:animEffect transition="in" filter="wipe(up)">
                                      <p:cBhvr>
                                        <p:cTn id="16" dur="250"/>
                                        <p:tgtEl>
                                          <p:spTgt spid="51"/>
                                        </p:tgtEl>
                                      </p:cBhvr>
                                    </p:animEffect>
                                  </p:childTnLst>
                                </p:cTn>
                              </p:par>
                              <p:par>
                                <p:cTn id="17" presetID="22" presetClass="entr" presetSubtype="8" fill="hold" grpId="0" nodeType="withEffect">
                                  <p:stCondLst>
                                    <p:cond delay="3300"/>
                                  </p:stCondLst>
                                  <p:childTnLst>
                                    <p:set>
                                      <p:cBhvr>
                                        <p:cTn id="18" dur="1" fill="hold">
                                          <p:stCondLst>
                                            <p:cond delay="0"/>
                                          </p:stCondLst>
                                        </p:cTn>
                                        <p:tgtEl>
                                          <p:spTgt spid="49"/>
                                        </p:tgtEl>
                                        <p:attrNameLst>
                                          <p:attrName>style.visibility</p:attrName>
                                        </p:attrNameLst>
                                      </p:cBhvr>
                                      <p:to>
                                        <p:strVal val="visible"/>
                                      </p:to>
                                    </p:set>
                                    <p:animEffect transition="in" filter="wipe(left)">
                                      <p:cBhvr>
                                        <p:cTn id="19" dur="1500"/>
                                        <p:tgtEl>
                                          <p:spTgt spid="49"/>
                                        </p:tgtEl>
                                      </p:cBhvr>
                                    </p:animEffect>
                                  </p:childTnLst>
                                </p:cTn>
                              </p:par>
                              <p:par>
                                <p:cTn id="20" presetID="10" presetClass="entr" presetSubtype="0" fill="hold" nodeType="withEffect">
                                  <p:stCondLst>
                                    <p:cond delay="300"/>
                                  </p:stCondLst>
                                  <p:childTnLst>
                                    <p:set>
                                      <p:cBhvr>
                                        <p:cTn id="21" dur="1" fill="hold">
                                          <p:stCondLst>
                                            <p:cond delay="0"/>
                                          </p:stCondLst>
                                        </p:cTn>
                                        <p:tgtEl>
                                          <p:spTgt spid="40"/>
                                        </p:tgtEl>
                                        <p:attrNameLst>
                                          <p:attrName>style.visibility</p:attrName>
                                        </p:attrNameLst>
                                      </p:cBhvr>
                                      <p:to>
                                        <p:strVal val="visible"/>
                                      </p:to>
                                    </p:set>
                                    <p:animEffect transition="in" filter="fade">
                                      <p:cBhvr>
                                        <p:cTn id="22" dur="500"/>
                                        <p:tgtEl>
                                          <p:spTgt spid="40"/>
                                        </p:tgtEl>
                                      </p:cBhvr>
                                    </p:animEffect>
                                  </p:childTnLst>
                                </p:cTn>
                              </p:par>
                              <p:par>
                                <p:cTn id="23" presetID="10" presetClass="entr" presetSubtype="0" fill="hold" grpId="0" nodeType="withEffect">
                                  <p:stCondLst>
                                    <p:cond delay="60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par>
                                <p:cTn id="26" presetID="10" presetClass="entr" presetSubtype="0" fill="hold" grpId="0" nodeType="withEffect">
                                  <p:stCondLst>
                                    <p:cond delay="90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par>
                                <p:cTn id="29" presetID="10" presetClass="entr" presetSubtype="0" fill="hold" grpId="0" nodeType="withEffect">
                                  <p:stCondLst>
                                    <p:cond delay="120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500"/>
                                        <p:tgtEl>
                                          <p:spTgt spid="17"/>
                                        </p:tgtEl>
                                      </p:cBhvr>
                                    </p:animEffect>
                                  </p:childTnLst>
                                </p:cTn>
                              </p:par>
                              <p:par>
                                <p:cTn id="32" presetID="10" presetClass="entr" presetSubtype="0" fill="hold" grpId="0" nodeType="withEffect">
                                  <p:stCondLst>
                                    <p:cond delay="1800"/>
                                  </p:stCondLst>
                                  <p:childTnLst>
                                    <p:set>
                                      <p:cBhvr>
                                        <p:cTn id="33" dur="1" fill="hold">
                                          <p:stCondLst>
                                            <p:cond delay="0"/>
                                          </p:stCondLst>
                                        </p:cTn>
                                        <p:tgtEl>
                                          <p:spTgt spid="21"/>
                                        </p:tgtEl>
                                        <p:attrNameLst>
                                          <p:attrName>style.visibility</p:attrName>
                                        </p:attrNameLst>
                                      </p:cBhvr>
                                      <p:to>
                                        <p:strVal val="visible"/>
                                      </p:to>
                                    </p:set>
                                    <p:animEffect transition="in" filter="fade">
                                      <p:cBhvr>
                                        <p:cTn id="34" dur="500"/>
                                        <p:tgtEl>
                                          <p:spTgt spid="21"/>
                                        </p:tgtEl>
                                      </p:cBhvr>
                                    </p:animEffect>
                                  </p:childTnLst>
                                </p:cTn>
                              </p:par>
                              <p:par>
                                <p:cTn id="35" presetID="10" presetClass="entr" presetSubtype="0" fill="hold" grpId="0" nodeType="withEffect">
                                  <p:stCondLst>
                                    <p:cond delay="230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500"/>
                                        <p:tgtEl>
                                          <p:spTgt spid="25"/>
                                        </p:tgtEl>
                                      </p:cBhvr>
                                    </p:animEffect>
                                  </p:childTnLst>
                                </p:cTn>
                              </p:par>
                              <p:par>
                                <p:cTn id="38" presetID="10" presetClass="entr" presetSubtype="0" fill="hold" grpId="0" nodeType="withEffect">
                                  <p:stCondLst>
                                    <p:cond delay="2800"/>
                                  </p:stCondLst>
                                  <p:childTnLst>
                                    <p:set>
                                      <p:cBhvr>
                                        <p:cTn id="39" dur="1" fill="hold">
                                          <p:stCondLst>
                                            <p:cond delay="0"/>
                                          </p:stCondLst>
                                        </p:cTn>
                                        <p:tgtEl>
                                          <p:spTgt spid="29"/>
                                        </p:tgtEl>
                                        <p:attrNameLst>
                                          <p:attrName>style.visibility</p:attrName>
                                        </p:attrNameLst>
                                      </p:cBhvr>
                                      <p:to>
                                        <p:strVal val="visible"/>
                                      </p:to>
                                    </p:set>
                                    <p:animEffect transition="in" filter="fade">
                                      <p:cBhvr>
                                        <p:cTn id="40" dur="500"/>
                                        <p:tgtEl>
                                          <p:spTgt spid="29"/>
                                        </p:tgtEl>
                                      </p:cBhvr>
                                    </p:animEffect>
                                  </p:childTnLst>
                                </p:cTn>
                              </p:par>
                              <p:par>
                                <p:cTn id="41" presetID="10" presetClass="entr" presetSubtype="0" fill="hold" grpId="0" nodeType="withEffect">
                                  <p:stCondLst>
                                    <p:cond delay="3400"/>
                                  </p:stCondLst>
                                  <p:childTnLst>
                                    <p:set>
                                      <p:cBhvr>
                                        <p:cTn id="42" dur="1" fill="hold">
                                          <p:stCondLst>
                                            <p:cond delay="0"/>
                                          </p:stCondLst>
                                        </p:cTn>
                                        <p:tgtEl>
                                          <p:spTgt spid="32"/>
                                        </p:tgtEl>
                                        <p:attrNameLst>
                                          <p:attrName>style.visibility</p:attrName>
                                        </p:attrNameLst>
                                      </p:cBhvr>
                                      <p:to>
                                        <p:strVal val="visible"/>
                                      </p:to>
                                    </p:set>
                                    <p:animEffect transition="in" filter="fade">
                                      <p:cBhvr>
                                        <p:cTn id="43" dur="500"/>
                                        <p:tgtEl>
                                          <p:spTgt spid="32"/>
                                        </p:tgtEl>
                                      </p:cBhvr>
                                    </p:animEffect>
                                  </p:childTnLst>
                                </p:cTn>
                              </p:par>
                              <p:par>
                                <p:cTn id="44" presetID="10" presetClass="entr" presetSubtype="0" fill="hold" grpId="0" nodeType="withEffect">
                                  <p:stCondLst>
                                    <p:cond delay="3900"/>
                                  </p:stCondLst>
                                  <p:childTnLst>
                                    <p:set>
                                      <p:cBhvr>
                                        <p:cTn id="45" dur="1" fill="hold">
                                          <p:stCondLst>
                                            <p:cond delay="0"/>
                                          </p:stCondLst>
                                        </p:cTn>
                                        <p:tgtEl>
                                          <p:spTgt spid="35"/>
                                        </p:tgtEl>
                                        <p:attrNameLst>
                                          <p:attrName>style.visibility</p:attrName>
                                        </p:attrNameLst>
                                      </p:cBhvr>
                                      <p:to>
                                        <p:strVal val="visible"/>
                                      </p:to>
                                    </p:set>
                                    <p:animEffect transition="in" filter="fade">
                                      <p:cBhvr>
                                        <p:cTn id="46" dur="500"/>
                                        <p:tgtEl>
                                          <p:spTgt spid="35"/>
                                        </p:tgtEl>
                                      </p:cBhvr>
                                    </p:animEffect>
                                  </p:childTnLst>
                                </p:cTn>
                              </p:par>
                              <p:par>
                                <p:cTn id="47" presetID="10" presetClass="entr" presetSubtype="0" fill="hold" grpId="0" nodeType="withEffect">
                                  <p:stCondLst>
                                    <p:cond delay="4300"/>
                                  </p:stCondLst>
                                  <p:childTnLst>
                                    <p:set>
                                      <p:cBhvr>
                                        <p:cTn id="48" dur="1" fill="hold">
                                          <p:stCondLst>
                                            <p:cond delay="0"/>
                                          </p:stCondLst>
                                        </p:cTn>
                                        <p:tgtEl>
                                          <p:spTgt spid="45"/>
                                        </p:tgtEl>
                                        <p:attrNameLst>
                                          <p:attrName>style.visibility</p:attrName>
                                        </p:attrNameLst>
                                      </p:cBhvr>
                                      <p:to>
                                        <p:strVal val="visible"/>
                                      </p:to>
                                    </p:set>
                                    <p:animEffect transition="in" filter="fade">
                                      <p:cBhvr>
                                        <p:cTn id="49" dur="500"/>
                                        <p:tgtEl>
                                          <p:spTgt spid="45"/>
                                        </p:tgtEl>
                                      </p:cBhvr>
                                    </p:animEffect>
                                  </p:childTnLst>
                                </p:cTn>
                              </p:par>
                              <p:par>
                                <p:cTn id="50" presetID="10" presetClass="entr" presetSubtype="0" fill="hold" nodeType="withEffect">
                                  <p:stCondLst>
                                    <p:cond delay="500"/>
                                  </p:stCondLst>
                                  <p:childTnLst>
                                    <p:set>
                                      <p:cBhvr>
                                        <p:cTn id="51" dur="1" fill="hold">
                                          <p:stCondLst>
                                            <p:cond delay="0"/>
                                          </p:stCondLst>
                                        </p:cTn>
                                        <p:tgtEl>
                                          <p:spTgt spid="52"/>
                                        </p:tgtEl>
                                        <p:attrNameLst>
                                          <p:attrName>style.visibility</p:attrName>
                                        </p:attrNameLst>
                                      </p:cBhvr>
                                      <p:to>
                                        <p:strVal val="visible"/>
                                      </p:to>
                                    </p:set>
                                    <p:animEffect transition="in" filter="fade">
                                      <p:cBhvr>
                                        <p:cTn id="52" dur="500"/>
                                        <p:tgtEl>
                                          <p:spTgt spid="52"/>
                                        </p:tgtEl>
                                      </p:cBhvr>
                                    </p:animEffect>
                                  </p:childTnLst>
                                </p:cTn>
                              </p:par>
                              <p:par>
                                <p:cTn id="53" presetID="10" presetClass="entr" presetSubtype="0" fill="hold" nodeType="withEffect">
                                  <p:stCondLst>
                                    <p:cond delay="800"/>
                                  </p:stCondLst>
                                  <p:childTnLst>
                                    <p:set>
                                      <p:cBhvr>
                                        <p:cTn id="54" dur="1" fill="hold">
                                          <p:stCondLst>
                                            <p:cond delay="0"/>
                                          </p:stCondLst>
                                        </p:cTn>
                                        <p:tgtEl>
                                          <p:spTgt spid="53"/>
                                        </p:tgtEl>
                                        <p:attrNameLst>
                                          <p:attrName>style.visibility</p:attrName>
                                        </p:attrNameLst>
                                      </p:cBhvr>
                                      <p:to>
                                        <p:strVal val="visible"/>
                                      </p:to>
                                    </p:set>
                                    <p:animEffect transition="in" filter="fade">
                                      <p:cBhvr>
                                        <p:cTn id="55" dur="500"/>
                                        <p:tgtEl>
                                          <p:spTgt spid="53"/>
                                        </p:tgtEl>
                                      </p:cBhvr>
                                    </p:animEffect>
                                  </p:childTnLst>
                                </p:cTn>
                              </p:par>
                              <p:par>
                                <p:cTn id="56" presetID="10" presetClass="entr" presetSubtype="0" fill="hold" nodeType="withEffect">
                                  <p:stCondLst>
                                    <p:cond delay="1100"/>
                                  </p:stCondLst>
                                  <p:childTnLst>
                                    <p:set>
                                      <p:cBhvr>
                                        <p:cTn id="57" dur="1" fill="hold">
                                          <p:stCondLst>
                                            <p:cond delay="0"/>
                                          </p:stCondLst>
                                        </p:cTn>
                                        <p:tgtEl>
                                          <p:spTgt spid="54"/>
                                        </p:tgtEl>
                                        <p:attrNameLst>
                                          <p:attrName>style.visibility</p:attrName>
                                        </p:attrNameLst>
                                      </p:cBhvr>
                                      <p:to>
                                        <p:strVal val="visible"/>
                                      </p:to>
                                    </p:set>
                                    <p:animEffect transition="in" filter="fade">
                                      <p:cBhvr>
                                        <p:cTn id="58" dur="500"/>
                                        <p:tgtEl>
                                          <p:spTgt spid="54"/>
                                        </p:tgtEl>
                                      </p:cBhvr>
                                    </p:animEffect>
                                  </p:childTnLst>
                                </p:cTn>
                              </p:par>
                              <p:par>
                                <p:cTn id="59" presetID="10" presetClass="entr" presetSubtype="0" fill="hold" nodeType="withEffect">
                                  <p:stCondLst>
                                    <p:cond delay="1400"/>
                                  </p:stCondLst>
                                  <p:childTnLst>
                                    <p:set>
                                      <p:cBhvr>
                                        <p:cTn id="60" dur="1" fill="hold">
                                          <p:stCondLst>
                                            <p:cond delay="0"/>
                                          </p:stCondLst>
                                        </p:cTn>
                                        <p:tgtEl>
                                          <p:spTgt spid="55"/>
                                        </p:tgtEl>
                                        <p:attrNameLst>
                                          <p:attrName>style.visibility</p:attrName>
                                        </p:attrNameLst>
                                      </p:cBhvr>
                                      <p:to>
                                        <p:strVal val="visible"/>
                                      </p:to>
                                    </p:set>
                                    <p:animEffect transition="in" filter="fade">
                                      <p:cBhvr>
                                        <p:cTn id="61" dur="500"/>
                                        <p:tgtEl>
                                          <p:spTgt spid="55"/>
                                        </p:tgtEl>
                                      </p:cBhvr>
                                    </p:animEffect>
                                  </p:childTnLst>
                                </p:cTn>
                              </p:par>
                              <p:par>
                                <p:cTn id="62" presetID="10" presetClass="entr" presetSubtype="0" fill="hold" nodeType="withEffect">
                                  <p:stCondLst>
                                    <p:cond delay="2000"/>
                                  </p:stCondLst>
                                  <p:childTnLst>
                                    <p:set>
                                      <p:cBhvr>
                                        <p:cTn id="63" dur="1" fill="hold">
                                          <p:stCondLst>
                                            <p:cond delay="0"/>
                                          </p:stCondLst>
                                        </p:cTn>
                                        <p:tgtEl>
                                          <p:spTgt spid="56"/>
                                        </p:tgtEl>
                                        <p:attrNameLst>
                                          <p:attrName>style.visibility</p:attrName>
                                        </p:attrNameLst>
                                      </p:cBhvr>
                                      <p:to>
                                        <p:strVal val="visible"/>
                                      </p:to>
                                    </p:set>
                                    <p:animEffect transition="in" filter="fade">
                                      <p:cBhvr>
                                        <p:cTn id="64" dur="500"/>
                                        <p:tgtEl>
                                          <p:spTgt spid="56"/>
                                        </p:tgtEl>
                                      </p:cBhvr>
                                    </p:animEffect>
                                  </p:childTnLst>
                                </p:cTn>
                              </p:par>
                              <p:par>
                                <p:cTn id="65" presetID="10" presetClass="entr" presetSubtype="0" fill="hold" nodeType="withEffect">
                                  <p:stCondLst>
                                    <p:cond delay="2500"/>
                                  </p:stCondLst>
                                  <p:childTnLst>
                                    <p:set>
                                      <p:cBhvr>
                                        <p:cTn id="66" dur="1" fill="hold">
                                          <p:stCondLst>
                                            <p:cond delay="0"/>
                                          </p:stCondLst>
                                        </p:cTn>
                                        <p:tgtEl>
                                          <p:spTgt spid="57"/>
                                        </p:tgtEl>
                                        <p:attrNameLst>
                                          <p:attrName>style.visibility</p:attrName>
                                        </p:attrNameLst>
                                      </p:cBhvr>
                                      <p:to>
                                        <p:strVal val="visible"/>
                                      </p:to>
                                    </p:set>
                                    <p:animEffect transition="in" filter="fade">
                                      <p:cBhvr>
                                        <p:cTn id="67" dur="500"/>
                                        <p:tgtEl>
                                          <p:spTgt spid="57"/>
                                        </p:tgtEl>
                                      </p:cBhvr>
                                    </p:animEffect>
                                  </p:childTnLst>
                                </p:cTn>
                              </p:par>
                              <p:par>
                                <p:cTn id="68" presetID="10" presetClass="entr" presetSubtype="0" fill="hold" nodeType="withEffect">
                                  <p:stCondLst>
                                    <p:cond delay="3000"/>
                                  </p:stCondLst>
                                  <p:childTnLst>
                                    <p:set>
                                      <p:cBhvr>
                                        <p:cTn id="69" dur="1" fill="hold">
                                          <p:stCondLst>
                                            <p:cond delay="0"/>
                                          </p:stCondLst>
                                        </p:cTn>
                                        <p:tgtEl>
                                          <p:spTgt spid="58"/>
                                        </p:tgtEl>
                                        <p:attrNameLst>
                                          <p:attrName>style.visibility</p:attrName>
                                        </p:attrNameLst>
                                      </p:cBhvr>
                                      <p:to>
                                        <p:strVal val="visible"/>
                                      </p:to>
                                    </p:set>
                                    <p:animEffect transition="in" filter="fade">
                                      <p:cBhvr>
                                        <p:cTn id="70" dur="500"/>
                                        <p:tgtEl>
                                          <p:spTgt spid="58"/>
                                        </p:tgtEl>
                                      </p:cBhvr>
                                    </p:animEffect>
                                  </p:childTnLst>
                                </p:cTn>
                              </p:par>
                              <p:par>
                                <p:cTn id="71" presetID="10" presetClass="entr" presetSubtype="0" fill="hold" nodeType="withEffect">
                                  <p:stCondLst>
                                    <p:cond delay="3600"/>
                                  </p:stCondLst>
                                  <p:childTnLst>
                                    <p:set>
                                      <p:cBhvr>
                                        <p:cTn id="72" dur="1" fill="hold">
                                          <p:stCondLst>
                                            <p:cond delay="0"/>
                                          </p:stCondLst>
                                        </p:cTn>
                                        <p:tgtEl>
                                          <p:spTgt spid="59"/>
                                        </p:tgtEl>
                                        <p:attrNameLst>
                                          <p:attrName>style.visibility</p:attrName>
                                        </p:attrNameLst>
                                      </p:cBhvr>
                                      <p:to>
                                        <p:strVal val="visible"/>
                                      </p:to>
                                    </p:set>
                                    <p:animEffect transition="in" filter="fade">
                                      <p:cBhvr>
                                        <p:cTn id="73" dur="500"/>
                                        <p:tgtEl>
                                          <p:spTgt spid="59"/>
                                        </p:tgtEl>
                                      </p:cBhvr>
                                    </p:animEffect>
                                  </p:childTnLst>
                                </p:cTn>
                              </p:par>
                              <p:par>
                                <p:cTn id="74" presetID="10" presetClass="entr" presetSubtype="0" fill="hold" nodeType="withEffect">
                                  <p:stCondLst>
                                    <p:cond delay="4100"/>
                                  </p:stCondLst>
                                  <p:childTnLst>
                                    <p:set>
                                      <p:cBhvr>
                                        <p:cTn id="75" dur="1" fill="hold">
                                          <p:stCondLst>
                                            <p:cond delay="0"/>
                                          </p:stCondLst>
                                        </p:cTn>
                                        <p:tgtEl>
                                          <p:spTgt spid="60"/>
                                        </p:tgtEl>
                                        <p:attrNameLst>
                                          <p:attrName>style.visibility</p:attrName>
                                        </p:attrNameLst>
                                      </p:cBhvr>
                                      <p:to>
                                        <p:strVal val="visible"/>
                                      </p:to>
                                    </p:set>
                                    <p:animEffect transition="in" filter="fade">
                                      <p:cBhvr>
                                        <p:cTn id="76" dur="500"/>
                                        <p:tgtEl>
                                          <p:spTgt spid="60"/>
                                        </p:tgtEl>
                                      </p:cBhvr>
                                    </p:animEffect>
                                  </p:childTnLst>
                                </p:cTn>
                              </p:par>
                              <p:par>
                                <p:cTn id="77" presetID="10" presetClass="entr" presetSubtype="0" fill="hold" nodeType="withEffect">
                                  <p:stCondLst>
                                    <p:cond delay="4500"/>
                                  </p:stCondLst>
                                  <p:childTnLst>
                                    <p:set>
                                      <p:cBhvr>
                                        <p:cTn id="78" dur="1" fill="hold">
                                          <p:stCondLst>
                                            <p:cond delay="0"/>
                                          </p:stCondLst>
                                        </p:cTn>
                                        <p:tgtEl>
                                          <p:spTgt spid="61"/>
                                        </p:tgtEl>
                                        <p:attrNameLst>
                                          <p:attrName>style.visibility</p:attrName>
                                        </p:attrNameLst>
                                      </p:cBhvr>
                                      <p:to>
                                        <p:strVal val="visible"/>
                                      </p:to>
                                    </p:set>
                                    <p:animEffect transition="in" filter="fade">
                                      <p:cBhvr>
                                        <p:cTn id="79" dur="500"/>
                                        <p:tgtEl>
                                          <p:spTgt spid="61"/>
                                        </p:tgtEl>
                                      </p:cBhvr>
                                    </p:animEffect>
                                  </p:childTnLst>
                                </p:cTn>
                              </p:par>
                              <p:par>
                                <p:cTn id="80" presetID="10" presetClass="entr" presetSubtype="0" fill="hold" grpId="0" nodeType="withEffect">
                                  <p:stCondLst>
                                    <p:cond delay="700"/>
                                  </p:stCondLst>
                                  <p:childTnLst>
                                    <p:set>
                                      <p:cBhvr>
                                        <p:cTn id="81" dur="1" fill="hold">
                                          <p:stCondLst>
                                            <p:cond delay="0"/>
                                          </p:stCondLst>
                                        </p:cTn>
                                        <p:tgtEl>
                                          <p:spTgt spid="72"/>
                                        </p:tgtEl>
                                        <p:attrNameLst>
                                          <p:attrName>style.visibility</p:attrName>
                                        </p:attrNameLst>
                                      </p:cBhvr>
                                      <p:to>
                                        <p:strVal val="visible"/>
                                      </p:to>
                                    </p:set>
                                    <p:animEffect transition="in" filter="fade">
                                      <p:cBhvr>
                                        <p:cTn id="82" dur="500"/>
                                        <p:tgtEl>
                                          <p:spTgt spid="72"/>
                                        </p:tgtEl>
                                      </p:cBhvr>
                                    </p:animEffect>
                                  </p:childTnLst>
                                </p:cTn>
                              </p:par>
                              <p:par>
                                <p:cTn id="83" presetID="10" presetClass="entr" presetSubtype="0" fill="hold" grpId="0" nodeType="withEffect">
                                  <p:stCondLst>
                                    <p:cond delay="1000"/>
                                  </p:stCondLst>
                                  <p:childTnLst>
                                    <p:set>
                                      <p:cBhvr>
                                        <p:cTn id="84" dur="1" fill="hold">
                                          <p:stCondLst>
                                            <p:cond delay="0"/>
                                          </p:stCondLst>
                                        </p:cTn>
                                        <p:tgtEl>
                                          <p:spTgt spid="63"/>
                                        </p:tgtEl>
                                        <p:attrNameLst>
                                          <p:attrName>style.visibility</p:attrName>
                                        </p:attrNameLst>
                                      </p:cBhvr>
                                      <p:to>
                                        <p:strVal val="visible"/>
                                      </p:to>
                                    </p:set>
                                    <p:animEffect transition="in" filter="fade">
                                      <p:cBhvr>
                                        <p:cTn id="85" dur="500"/>
                                        <p:tgtEl>
                                          <p:spTgt spid="63"/>
                                        </p:tgtEl>
                                      </p:cBhvr>
                                    </p:animEffect>
                                  </p:childTnLst>
                                </p:cTn>
                              </p:par>
                              <p:par>
                                <p:cTn id="86" presetID="10" presetClass="entr" presetSubtype="0" fill="hold" grpId="0" nodeType="withEffect">
                                  <p:stCondLst>
                                    <p:cond delay="1300"/>
                                  </p:stCondLst>
                                  <p:childTnLst>
                                    <p:set>
                                      <p:cBhvr>
                                        <p:cTn id="87" dur="1" fill="hold">
                                          <p:stCondLst>
                                            <p:cond delay="0"/>
                                          </p:stCondLst>
                                        </p:cTn>
                                        <p:tgtEl>
                                          <p:spTgt spid="64"/>
                                        </p:tgtEl>
                                        <p:attrNameLst>
                                          <p:attrName>style.visibility</p:attrName>
                                        </p:attrNameLst>
                                      </p:cBhvr>
                                      <p:to>
                                        <p:strVal val="visible"/>
                                      </p:to>
                                    </p:set>
                                    <p:animEffect transition="in" filter="fade">
                                      <p:cBhvr>
                                        <p:cTn id="88" dur="500"/>
                                        <p:tgtEl>
                                          <p:spTgt spid="64"/>
                                        </p:tgtEl>
                                      </p:cBhvr>
                                    </p:animEffect>
                                  </p:childTnLst>
                                </p:cTn>
                              </p:par>
                              <p:par>
                                <p:cTn id="89" presetID="10" presetClass="entr" presetSubtype="0" fill="hold" grpId="0" nodeType="withEffect">
                                  <p:stCondLst>
                                    <p:cond delay="1500"/>
                                  </p:stCondLst>
                                  <p:childTnLst>
                                    <p:set>
                                      <p:cBhvr>
                                        <p:cTn id="90" dur="1" fill="hold">
                                          <p:stCondLst>
                                            <p:cond delay="0"/>
                                          </p:stCondLst>
                                        </p:cTn>
                                        <p:tgtEl>
                                          <p:spTgt spid="65"/>
                                        </p:tgtEl>
                                        <p:attrNameLst>
                                          <p:attrName>style.visibility</p:attrName>
                                        </p:attrNameLst>
                                      </p:cBhvr>
                                      <p:to>
                                        <p:strVal val="visible"/>
                                      </p:to>
                                    </p:set>
                                    <p:animEffect transition="in" filter="fade">
                                      <p:cBhvr>
                                        <p:cTn id="91" dur="500"/>
                                        <p:tgtEl>
                                          <p:spTgt spid="65"/>
                                        </p:tgtEl>
                                      </p:cBhvr>
                                    </p:animEffect>
                                  </p:childTnLst>
                                </p:cTn>
                              </p:par>
                              <p:par>
                                <p:cTn id="92" presetID="10" presetClass="entr" presetSubtype="0" fill="hold" grpId="0" nodeType="withEffect">
                                  <p:stCondLst>
                                    <p:cond delay="2200"/>
                                  </p:stCondLst>
                                  <p:childTnLst>
                                    <p:set>
                                      <p:cBhvr>
                                        <p:cTn id="93" dur="1" fill="hold">
                                          <p:stCondLst>
                                            <p:cond delay="0"/>
                                          </p:stCondLst>
                                        </p:cTn>
                                        <p:tgtEl>
                                          <p:spTgt spid="62"/>
                                        </p:tgtEl>
                                        <p:attrNameLst>
                                          <p:attrName>style.visibility</p:attrName>
                                        </p:attrNameLst>
                                      </p:cBhvr>
                                      <p:to>
                                        <p:strVal val="visible"/>
                                      </p:to>
                                    </p:set>
                                    <p:animEffect transition="in" filter="fade">
                                      <p:cBhvr>
                                        <p:cTn id="94" dur="500"/>
                                        <p:tgtEl>
                                          <p:spTgt spid="62"/>
                                        </p:tgtEl>
                                      </p:cBhvr>
                                    </p:animEffect>
                                  </p:childTnLst>
                                </p:cTn>
                              </p:par>
                              <p:par>
                                <p:cTn id="95" presetID="10" presetClass="entr" presetSubtype="0" fill="hold" grpId="0" nodeType="withEffect">
                                  <p:stCondLst>
                                    <p:cond delay="2700"/>
                                  </p:stCondLst>
                                  <p:childTnLst>
                                    <p:set>
                                      <p:cBhvr>
                                        <p:cTn id="96" dur="1" fill="hold">
                                          <p:stCondLst>
                                            <p:cond delay="0"/>
                                          </p:stCondLst>
                                        </p:cTn>
                                        <p:tgtEl>
                                          <p:spTgt spid="67"/>
                                        </p:tgtEl>
                                        <p:attrNameLst>
                                          <p:attrName>style.visibility</p:attrName>
                                        </p:attrNameLst>
                                      </p:cBhvr>
                                      <p:to>
                                        <p:strVal val="visible"/>
                                      </p:to>
                                    </p:set>
                                    <p:animEffect transition="in" filter="fade">
                                      <p:cBhvr>
                                        <p:cTn id="97" dur="500"/>
                                        <p:tgtEl>
                                          <p:spTgt spid="67"/>
                                        </p:tgtEl>
                                      </p:cBhvr>
                                    </p:animEffect>
                                  </p:childTnLst>
                                </p:cTn>
                              </p:par>
                              <p:par>
                                <p:cTn id="98" presetID="10" presetClass="entr" presetSubtype="0" fill="hold" grpId="0" nodeType="withEffect">
                                  <p:stCondLst>
                                    <p:cond delay="3200"/>
                                  </p:stCondLst>
                                  <p:childTnLst>
                                    <p:set>
                                      <p:cBhvr>
                                        <p:cTn id="99" dur="1" fill="hold">
                                          <p:stCondLst>
                                            <p:cond delay="0"/>
                                          </p:stCondLst>
                                        </p:cTn>
                                        <p:tgtEl>
                                          <p:spTgt spid="68"/>
                                        </p:tgtEl>
                                        <p:attrNameLst>
                                          <p:attrName>style.visibility</p:attrName>
                                        </p:attrNameLst>
                                      </p:cBhvr>
                                      <p:to>
                                        <p:strVal val="visible"/>
                                      </p:to>
                                    </p:set>
                                    <p:animEffect transition="in" filter="fade">
                                      <p:cBhvr>
                                        <p:cTn id="100" dur="500"/>
                                        <p:tgtEl>
                                          <p:spTgt spid="68"/>
                                        </p:tgtEl>
                                      </p:cBhvr>
                                    </p:animEffect>
                                  </p:childTnLst>
                                </p:cTn>
                              </p:par>
                              <p:par>
                                <p:cTn id="101" presetID="10" presetClass="entr" presetSubtype="0" fill="hold" grpId="0" nodeType="withEffect">
                                  <p:stCondLst>
                                    <p:cond delay="4300"/>
                                  </p:stCondLst>
                                  <p:childTnLst>
                                    <p:set>
                                      <p:cBhvr>
                                        <p:cTn id="102" dur="1" fill="hold">
                                          <p:stCondLst>
                                            <p:cond delay="0"/>
                                          </p:stCondLst>
                                        </p:cTn>
                                        <p:tgtEl>
                                          <p:spTgt spid="70"/>
                                        </p:tgtEl>
                                        <p:attrNameLst>
                                          <p:attrName>style.visibility</p:attrName>
                                        </p:attrNameLst>
                                      </p:cBhvr>
                                      <p:to>
                                        <p:strVal val="visible"/>
                                      </p:to>
                                    </p:set>
                                    <p:animEffect transition="in" filter="fade">
                                      <p:cBhvr>
                                        <p:cTn id="103" dur="500"/>
                                        <p:tgtEl>
                                          <p:spTgt spid="70"/>
                                        </p:tgtEl>
                                      </p:cBhvr>
                                    </p:animEffect>
                                  </p:childTnLst>
                                </p:cTn>
                              </p:par>
                              <p:par>
                                <p:cTn id="104" presetID="10" presetClass="entr" presetSubtype="0" fill="hold" grpId="0" nodeType="withEffect">
                                  <p:stCondLst>
                                    <p:cond delay="4700"/>
                                  </p:stCondLst>
                                  <p:childTnLst>
                                    <p:set>
                                      <p:cBhvr>
                                        <p:cTn id="105" dur="1" fill="hold">
                                          <p:stCondLst>
                                            <p:cond delay="0"/>
                                          </p:stCondLst>
                                        </p:cTn>
                                        <p:tgtEl>
                                          <p:spTgt spid="71"/>
                                        </p:tgtEl>
                                        <p:attrNameLst>
                                          <p:attrName>style.visibility</p:attrName>
                                        </p:attrNameLst>
                                      </p:cBhvr>
                                      <p:to>
                                        <p:strVal val="visible"/>
                                      </p:to>
                                    </p:set>
                                    <p:animEffect transition="in" filter="fade">
                                      <p:cBhvr>
                                        <p:cTn id="106" dur="500"/>
                                        <p:tgtEl>
                                          <p:spTgt spid="71"/>
                                        </p:tgtEl>
                                      </p:cBhvr>
                                    </p:animEffect>
                                  </p:childTnLst>
                                </p:cTn>
                              </p:par>
                              <p:par>
                                <p:cTn id="107" presetID="10" presetClass="entr" presetSubtype="0" fill="hold" grpId="0" nodeType="withEffect">
                                  <p:stCondLst>
                                    <p:cond delay="3800"/>
                                  </p:stCondLst>
                                  <p:childTnLst>
                                    <p:set>
                                      <p:cBhvr>
                                        <p:cTn id="108" dur="1" fill="hold">
                                          <p:stCondLst>
                                            <p:cond delay="0"/>
                                          </p:stCondLst>
                                        </p:cTn>
                                        <p:tgtEl>
                                          <p:spTgt spid="69"/>
                                        </p:tgtEl>
                                        <p:attrNameLst>
                                          <p:attrName>style.visibility</p:attrName>
                                        </p:attrNameLst>
                                      </p:cBhvr>
                                      <p:to>
                                        <p:strVal val="visible"/>
                                      </p:to>
                                    </p:set>
                                    <p:animEffect transition="in" filter="fade">
                                      <p:cBhvr>
                                        <p:cTn id="109" dur="500"/>
                                        <p:tgtEl>
                                          <p:spTgt spid="69"/>
                                        </p:tgtEl>
                                      </p:cBhvr>
                                    </p:animEffect>
                                  </p:childTnLst>
                                </p:cTn>
                              </p:par>
                              <p:par>
                                <p:cTn id="110" presetID="10" presetClass="entr" presetSubtype="0" fill="hold" grpId="0" nodeType="withEffect">
                                  <p:stCondLst>
                                    <p:cond delay="800"/>
                                  </p:stCondLst>
                                  <p:childTnLst>
                                    <p:set>
                                      <p:cBhvr>
                                        <p:cTn id="111" dur="1" fill="hold">
                                          <p:stCondLst>
                                            <p:cond delay="0"/>
                                          </p:stCondLst>
                                        </p:cTn>
                                        <p:tgtEl>
                                          <p:spTgt spid="6"/>
                                        </p:tgtEl>
                                        <p:attrNameLst>
                                          <p:attrName>style.visibility</p:attrName>
                                        </p:attrNameLst>
                                      </p:cBhvr>
                                      <p:to>
                                        <p:strVal val="visible"/>
                                      </p:to>
                                    </p:set>
                                    <p:animEffect transition="in" filter="fade">
                                      <p:cBhvr>
                                        <p:cTn id="112"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48" grpId="0" animBg="1"/>
      <p:bldP spid="47" grpId="0" animBg="1"/>
      <p:bldP spid="6" grpId="0"/>
      <p:bldP spid="9" grpId="0" animBg="1"/>
      <p:bldP spid="13" grpId="0" animBg="1"/>
      <p:bldP spid="17" grpId="0" animBg="1"/>
      <p:bldP spid="21" grpId="0" animBg="1"/>
      <p:bldP spid="25" grpId="0" animBg="1"/>
      <p:bldP spid="29" grpId="0" animBg="1"/>
      <p:bldP spid="32" grpId="0" animBg="1"/>
      <p:bldP spid="35" grpId="0" animBg="1"/>
      <p:bldP spid="45" grpId="0" animBg="1"/>
      <p:bldP spid="50" grpId="0" animBg="1"/>
      <p:bldP spid="51" grpId="0" animBg="1"/>
      <p:bldP spid="62" grpId="0" animBg="1"/>
      <p:bldP spid="63" grpId="0" animBg="1"/>
      <p:bldP spid="64" grpId="0" animBg="1"/>
      <p:bldP spid="65" grpId="0" animBg="1"/>
      <p:bldP spid="67" grpId="0" animBg="1"/>
      <p:bldP spid="68" grpId="0" animBg="1"/>
      <p:bldP spid="69" grpId="0" animBg="1"/>
      <p:bldP spid="70" grpId="0" animBg="1"/>
      <p:bldP spid="71" grpId="0" animBg="1"/>
      <p:bldP spid="7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CEFB51-B884-69B1-63DE-1EA4F1B8A8B5}"/>
              </a:ext>
            </a:extLst>
          </p:cNvPr>
          <p:cNvSpPr>
            <a:spLocks noGrp="1"/>
          </p:cNvSpPr>
          <p:nvPr>
            <p:ph type="ctrTitle"/>
          </p:nvPr>
        </p:nvSpPr>
        <p:spPr>
          <a:xfrm>
            <a:off x="271444" y="468000"/>
            <a:ext cx="3721436" cy="1046440"/>
          </a:xfrm>
        </p:spPr>
        <p:txBody>
          <a:bodyPr anchor="t" anchorCtr="0">
            <a:noAutofit/>
          </a:bodyPr>
          <a:lstStyle/>
          <a:p>
            <a:pPr>
              <a:lnSpc>
                <a:spcPct val="130000"/>
              </a:lnSpc>
            </a:pPr>
            <a:r>
              <a:rPr lang="en-US"/>
              <a:t>Commercial contributions</a:t>
            </a:r>
          </a:p>
        </p:txBody>
      </p:sp>
      <p:pic>
        <p:nvPicPr>
          <p:cNvPr id="5" name="Graphic 4">
            <a:extLst>
              <a:ext uri="{FF2B5EF4-FFF2-40B4-BE49-F238E27FC236}">
                <a16:creationId xmlns:a16="http://schemas.microsoft.com/office/drawing/2014/main" id="{0F5459DE-B902-4607-0A4F-574E819454B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23861" y="3429000"/>
            <a:ext cx="1523519" cy="1367261"/>
          </a:xfrm>
          <a:prstGeom prst="rect">
            <a:avLst/>
          </a:prstGeom>
        </p:spPr>
      </p:pic>
    </p:spTree>
    <p:extLst>
      <p:ext uri="{BB962C8B-B14F-4D97-AF65-F5344CB8AC3E}">
        <p14:creationId xmlns:p14="http://schemas.microsoft.com/office/powerpoint/2010/main" val="230461302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125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573;p29">
            <a:extLst>
              <a:ext uri="{FF2B5EF4-FFF2-40B4-BE49-F238E27FC236}">
                <a16:creationId xmlns:a16="http://schemas.microsoft.com/office/drawing/2014/main" id="{61D843AB-C3E7-DDA9-A3AF-8C07824A815B}"/>
              </a:ext>
            </a:extLst>
          </p:cNvPr>
          <p:cNvSpPr/>
          <p:nvPr/>
        </p:nvSpPr>
        <p:spPr>
          <a:xfrm>
            <a:off x="7060989" y="887801"/>
            <a:ext cx="1345417" cy="1262915"/>
          </a:xfrm>
          <a:custGeom>
            <a:avLst/>
            <a:gdLst/>
            <a:ahLst/>
            <a:cxnLst/>
            <a:rect l="l" t="t" r="r" b="b"/>
            <a:pathLst>
              <a:path w="386" h="362" extrusionOk="0">
                <a:moveTo>
                  <a:pt x="0" y="281"/>
                </a:moveTo>
                <a:cubicBezTo>
                  <a:pt x="70" y="285"/>
                  <a:pt x="136" y="313"/>
                  <a:pt x="187" y="362"/>
                </a:cubicBezTo>
                <a:cubicBezTo>
                  <a:pt x="345" y="321"/>
                  <a:pt x="345" y="321"/>
                  <a:pt x="345" y="321"/>
                </a:cubicBezTo>
                <a:cubicBezTo>
                  <a:pt x="386" y="164"/>
                  <a:pt x="386" y="164"/>
                  <a:pt x="386" y="164"/>
                </a:cubicBezTo>
                <a:cubicBezTo>
                  <a:pt x="282" y="63"/>
                  <a:pt x="146" y="5"/>
                  <a:pt x="2" y="0"/>
                </a:cubicBezTo>
                <a:cubicBezTo>
                  <a:pt x="83" y="139"/>
                  <a:pt x="83" y="139"/>
                  <a:pt x="83" y="139"/>
                </a:cubicBezTo>
                <a:lnTo>
                  <a:pt x="0" y="281"/>
                </a:lnTo>
                <a:close/>
              </a:path>
            </a:pathLst>
          </a:custGeom>
          <a:solidFill>
            <a:srgbClr val="FFDE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1" i="0" u="none">
              <a:solidFill>
                <a:schemeClr val="dk1"/>
              </a:solidFill>
              <a:latin typeface="Calibri"/>
              <a:ea typeface="Calibri"/>
              <a:cs typeface="Calibri"/>
              <a:sym typeface="Calibri"/>
            </a:endParaRPr>
          </a:p>
        </p:txBody>
      </p:sp>
      <p:sp>
        <p:nvSpPr>
          <p:cNvPr id="5" name="Google Shape;574;p29">
            <a:extLst>
              <a:ext uri="{FF2B5EF4-FFF2-40B4-BE49-F238E27FC236}">
                <a16:creationId xmlns:a16="http://schemas.microsoft.com/office/drawing/2014/main" id="{080DB0E7-BF2E-43DA-351E-208A069EDCC2}"/>
              </a:ext>
            </a:extLst>
          </p:cNvPr>
          <p:cNvSpPr/>
          <p:nvPr/>
        </p:nvSpPr>
        <p:spPr>
          <a:xfrm>
            <a:off x="7747660" y="2970659"/>
            <a:ext cx="1264185" cy="1342879"/>
          </a:xfrm>
          <a:custGeom>
            <a:avLst/>
            <a:gdLst/>
            <a:ahLst/>
            <a:cxnLst/>
            <a:rect l="l" t="t" r="r" b="b"/>
            <a:pathLst>
              <a:path w="363" h="385" extrusionOk="0">
                <a:moveTo>
                  <a:pt x="198" y="385"/>
                </a:moveTo>
                <a:cubicBezTo>
                  <a:pt x="300" y="281"/>
                  <a:pt x="358" y="146"/>
                  <a:pt x="363" y="1"/>
                </a:cubicBezTo>
                <a:cubicBezTo>
                  <a:pt x="224" y="83"/>
                  <a:pt x="224" y="83"/>
                  <a:pt x="224" y="83"/>
                </a:cubicBezTo>
                <a:cubicBezTo>
                  <a:pt x="82" y="0"/>
                  <a:pt x="82" y="0"/>
                  <a:pt x="82" y="0"/>
                </a:cubicBezTo>
                <a:cubicBezTo>
                  <a:pt x="77" y="70"/>
                  <a:pt x="49" y="135"/>
                  <a:pt x="0" y="186"/>
                </a:cubicBezTo>
                <a:cubicBezTo>
                  <a:pt x="42" y="345"/>
                  <a:pt x="42" y="345"/>
                  <a:pt x="42" y="345"/>
                </a:cubicBezTo>
                <a:lnTo>
                  <a:pt x="198" y="385"/>
                </a:lnTo>
                <a:close/>
              </a:path>
            </a:pathLst>
          </a:custGeom>
          <a:solidFill>
            <a:srgbClr val="FBE6A9"/>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1" i="0" u="none">
              <a:solidFill>
                <a:schemeClr val="dk1"/>
              </a:solidFill>
              <a:latin typeface="Calibri"/>
              <a:ea typeface="Calibri"/>
              <a:cs typeface="Calibri"/>
              <a:sym typeface="Calibri"/>
            </a:endParaRPr>
          </a:p>
        </p:txBody>
      </p:sp>
      <p:sp>
        <p:nvSpPr>
          <p:cNvPr id="7" name="Google Shape;576;p29">
            <a:extLst>
              <a:ext uri="{FF2B5EF4-FFF2-40B4-BE49-F238E27FC236}">
                <a16:creationId xmlns:a16="http://schemas.microsoft.com/office/drawing/2014/main" id="{1E74CE8F-6D8D-BE0E-298C-B1F271693B72}"/>
              </a:ext>
            </a:extLst>
          </p:cNvPr>
          <p:cNvSpPr/>
          <p:nvPr/>
        </p:nvSpPr>
        <p:spPr>
          <a:xfrm>
            <a:off x="7775584" y="1526239"/>
            <a:ext cx="1236261" cy="1639886"/>
          </a:xfrm>
          <a:custGeom>
            <a:avLst/>
            <a:gdLst/>
            <a:ahLst/>
            <a:cxnLst/>
            <a:rect l="l" t="t" r="r" b="b"/>
            <a:pathLst>
              <a:path w="355" h="470" extrusionOk="0">
                <a:moveTo>
                  <a:pt x="216" y="470"/>
                </a:moveTo>
                <a:cubicBezTo>
                  <a:pt x="355" y="388"/>
                  <a:pt x="355" y="388"/>
                  <a:pt x="355" y="388"/>
                </a:cubicBezTo>
                <a:cubicBezTo>
                  <a:pt x="353" y="243"/>
                  <a:pt x="298" y="106"/>
                  <a:pt x="200" y="0"/>
                </a:cubicBezTo>
                <a:cubicBezTo>
                  <a:pt x="159" y="156"/>
                  <a:pt x="159" y="156"/>
                  <a:pt x="159" y="156"/>
                </a:cubicBezTo>
                <a:cubicBezTo>
                  <a:pt x="0" y="198"/>
                  <a:pt x="0" y="198"/>
                  <a:pt x="0" y="198"/>
                </a:cubicBezTo>
                <a:cubicBezTo>
                  <a:pt x="46" y="250"/>
                  <a:pt x="72" y="317"/>
                  <a:pt x="74" y="387"/>
                </a:cubicBezTo>
                <a:lnTo>
                  <a:pt x="216" y="470"/>
                </a:lnTo>
                <a:close/>
              </a:path>
            </a:pathLst>
          </a:custGeom>
          <a:solidFill>
            <a:srgbClr val="FFB247"/>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1" i="0" u="none">
              <a:solidFill>
                <a:schemeClr val="dk1"/>
              </a:solidFill>
              <a:latin typeface="Calibri"/>
              <a:ea typeface="Calibri"/>
              <a:cs typeface="Calibri"/>
              <a:sym typeface="Calibri"/>
            </a:endParaRPr>
          </a:p>
        </p:txBody>
      </p:sp>
      <p:sp>
        <p:nvSpPr>
          <p:cNvPr id="8" name="Google Shape;577;p29">
            <a:extLst>
              <a:ext uri="{FF2B5EF4-FFF2-40B4-BE49-F238E27FC236}">
                <a16:creationId xmlns:a16="http://schemas.microsoft.com/office/drawing/2014/main" id="{1A159466-C6FF-46BF-AE8B-EF2EE1DD8B4D}"/>
              </a:ext>
            </a:extLst>
          </p:cNvPr>
          <p:cNvSpPr/>
          <p:nvPr/>
        </p:nvSpPr>
        <p:spPr>
          <a:xfrm>
            <a:off x="4980670" y="2643190"/>
            <a:ext cx="1237530" cy="1636078"/>
          </a:xfrm>
          <a:custGeom>
            <a:avLst/>
            <a:gdLst/>
            <a:ahLst/>
            <a:cxnLst/>
            <a:rect l="l" t="t" r="r" b="b"/>
            <a:pathLst>
              <a:path w="355" h="469" extrusionOk="0">
                <a:moveTo>
                  <a:pt x="355" y="272"/>
                </a:moveTo>
                <a:cubicBezTo>
                  <a:pt x="308" y="219"/>
                  <a:pt x="282" y="153"/>
                  <a:pt x="281" y="83"/>
                </a:cubicBezTo>
                <a:cubicBezTo>
                  <a:pt x="139" y="0"/>
                  <a:pt x="139" y="0"/>
                  <a:pt x="139" y="0"/>
                </a:cubicBezTo>
                <a:cubicBezTo>
                  <a:pt x="0" y="81"/>
                  <a:pt x="0" y="81"/>
                  <a:pt x="0" y="81"/>
                </a:cubicBezTo>
                <a:cubicBezTo>
                  <a:pt x="1" y="227"/>
                  <a:pt x="56" y="364"/>
                  <a:pt x="155" y="469"/>
                </a:cubicBezTo>
                <a:cubicBezTo>
                  <a:pt x="196" y="313"/>
                  <a:pt x="196" y="313"/>
                  <a:pt x="196" y="313"/>
                </a:cubicBezTo>
                <a:lnTo>
                  <a:pt x="355" y="272"/>
                </a:lnTo>
                <a:close/>
              </a:path>
            </a:pathLst>
          </a:custGeom>
          <a:solidFill>
            <a:srgbClr val="FFB247"/>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1" i="0" u="none">
              <a:solidFill>
                <a:schemeClr val="dk1"/>
              </a:solidFill>
              <a:latin typeface="Calibri"/>
              <a:ea typeface="Calibri"/>
              <a:cs typeface="Calibri"/>
              <a:sym typeface="Calibri"/>
            </a:endParaRPr>
          </a:p>
        </p:txBody>
      </p:sp>
      <p:sp>
        <p:nvSpPr>
          <p:cNvPr id="9" name="Google Shape;578;p29">
            <a:extLst>
              <a:ext uri="{FF2B5EF4-FFF2-40B4-BE49-F238E27FC236}">
                <a16:creationId xmlns:a16="http://schemas.microsoft.com/office/drawing/2014/main" id="{175D371B-AE50-BB7A-7529-66B452F4A4AF}"/>
              </a:ext>
            </a:extLst>
          </p:cNvPr>
          <p:cNvSpPr/>
          <p:nvPr/>
        </p:nvSpPr>
        <p:spPr>
          <a:xfrm>
            <a:off x="5621647" y="885262"/>
            <a:ext cx="1637348" cy="1237530"/>
          </a:xfrm>
          <a:custGeom>
            <a:avLst/>
            <a:gdLst/>
            <a:ahLst/>
            <a:cxnLst/>
            <a:rect l="l" t="t" r="r" b="b"/>
            <a:pathLst>
              <a:path w="470" h="355" extrusionOk="0">
                <a:moveTo>
                  <a:pt x="156" y="196"/>
                </a:moveTo>
                <a:cubicBezTo>
                  <a:pt x="197" y="355"/>
                  <a:pt x="197" y="355"/>
                  <a:pt x="197" y="355"/>
                </a:cubicBezTo>
                <a:cubicBezTo>
                  <a:pt x="250" y="309"/>
                  <a:pt x="316" y="283"/>
                  <a:pt x="387" y="281"/>
                </a:cubicBezTo>
                <a:cubicBezTo>
                  <a:pt x="470" y="140"/>
                  <a:pt x="470" y="140"/>
                  <a:pt x="470" y="140"/>
                </a:cubicBezTo>
                <a:cubicBezTo>
                  <a:pt x="388" y="0"/>
                  <a:pt x="388" y="0"/>
                  <a:pt x="388" y="0"/>
                </a:cubicBezTo>
                <a:cubicBezTo>
                  <a:pt x="243" y="2"/>
                  <a:pt x="106" y="57"/>
                  <a:pt x="0" y="156"/>
                </a:cubicBezTo>
                <a:lnTo>
                  <a:pt x="156" y="196"/>
                </a:lnTo>
                <a:close/>
              </a:path>
            </a:pathLst>
          </a:custGeom>
          <a:solidFill>
            <a:srgbClr val="FBE6A9"/>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1" i="0" u="none">
              <a:solidFill>
                <a:schemeClr val="dk1"/>
              </a:solidFill>
              <a:latin typeface="Calibri"/>
              <a:ea typeface="Calibri"/>
              <a:cs typeface="Calibri"/>
              <a:sym typeface="Calibri"/>
            </a:endParaRPr>
          </a:p>
        </p:txBody>
      </p:sp>
      <p:sp>
        <p:nvSpPr>
          <p:cNvPr id="10" name="Google Shape;579;p29">
            <a:extLst>
              <a:ext uri="{FF2B5EF4-FFF2-40B4-BE49-F238E27FC236}">
                <a16:creationId xmlns:a16="http://schemas.microsoft.com/office/drawing/2014/main" id="{43C5EC00-33BA-1F6C-031C-1225CDA5C570}"/>
              </a:ext>
            </a:extLst>
          </p:cNvPr>
          <p:cNvSpPr/>
          <p:nvPr/>
        </p:nvSpPr>
        <p:spPr>
          <a:xfrm>
            <a:off x="4980670" y="1491969"/>
            <a:ext cx="1261646" cy="1346686"/>
          </a:xfrm>
          <a:custGeom>
            <a:avLst/>
            <a:gdLst/>
            <a:ahLst/>
            <a:cxnLst/>
            <a:rect l="l" t="t" r="r" b="b"/>
            <a:pathLst>
              <a:path w="362" h="386" extrusionOk="0">
                <a:moveTo>
                  <a:pt x="139" y="303"/>
                </a:moveTo>
                <a:cubicBezTo>
                  <a:pt x="281" y="386"/>
                  <a:pt x="281" y="386"/>
                  <a:pt x="281" y="386"/>
                </a:cubicBezTo>
                <a:cubicBezTo>
                  <a:pt x="285" y="316"/>
                  <a:pt x="314" y="251"/>
                  <a:pt x="362" y="200"/>
                </a:cubicBezTo>
                <a:cubicBezTo>
                  <a:pt x="321" y="41"/>
                  <a:pt x="321" y="41"/>
                  <a:pt x="321" y="41"/>
                </a:cubicBezTo>
                <a:cubicBezTo>
                  <a:pt x="165" y="0"/>
                  <a:pt x="165" y="0"/>
                  <a:pt x="165" y="0"/>
                </a:cubicBezTo>
                <a:cubicBezTo>
                  <a:pt x="63" y="104"/>
                  <a:pt x="5" y="240"/>
                  <a:pt x="0" y="385"/>
                </a:cubicBezTo>
                <a:lnTo>
                  <a:pt x="139" y="303"/>
                </a:lnTo>
                <a:close/>
              </a:path>
            </a:pathLst>
          </a:custGeom>
          <a:solidFill>
            <a:srgbClr val="FFDE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1" i="0" u="none">
              <a:solidFill>
                <a:schemeClr val="dk1"/>
              </a:solidFill>
              <a:latin typeface="Calibri"/>
              <a:ea typeface="Calibri"/>
              <a:cs typeface="Calibri"/>
              <a:sym typeface="Calibri"/>
            </a:endParaRPr>
          </a:p>
        </p:txBody>
      </p:sp>
      <p:pic>
        <p:nvPicPr>
          <p:cNvPr id="40" name="Graphic 39">
            <a:extLst>
              <a:ext uri="{FF2B5EF4-FFF2-40B4-BE49-F238E27FC236}">
                <a16:creationId xmlns:a16="http://schemas.microsoft.com/office/drawing/2014/main" id="{CB5802B1-9B45-32DF-61E1-BF54C900301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15266" y="3657418"/>
            <a:ext cx="2688054" cy="1222812"/>
          </a:xfrm>
          <a:prstGeom prst="rect">
            <a:avLst/>
          </a:prstGeom>
        </p:spPr>
      </p:pic>
      <p:graphicFrame>
        <p:nvGraphicFramePr>
          <p:cNvPr id="51" name="Table 50">
            <a:extLst>
              <a:ext uri="{FF2B5EF4-FFF2-40B4-BE49-F238E27FC236}">
                <a16:creationId xmlns:a16="http://schemas.microsoft.com/office/drawing/2014/main" id="{97EE95DA-62F1-C92B-7D4C-924AED6C2B2B}"/>
              </a:ext>
            </a:extLst>
          </p:cNvPr>
          <p:cNvGraphicFramePr>
            <a:graphicFrameLocks noGrp="1"/>
          </p:cNvGraphicFramePr>
          <p:nvPr>
            <p:extLst>
              <p:ext uri="{D42A27DB-BD31-4B8C-83A1-F6EECF244321}">
                <p14:modId xmlns:p14="http://schemas.microsoft.com/office/powerpoint/2010/main" val="3342184728"/>
              </p:ext>
            </p:extLst>
          </p:nvPr>
        </p:nvGraphicFramePr>
        <p:xfrm>
          <a:off x="277200" y="1028421"/>
          <a:ext cx="4608000" cy="3420000"/>
        </p:xfrm>
        <a:graphic>
          <a:graphicData uri="http://schemas.openxmlformats.org/drawingml/2006/table">
            <a:tbl>
              <a:tblPr>
                <a:tableStyleId>{793D81CF-94F2-401A-BA57-92F5A7B2D0C5}</a:tableStyleId>
              </a:tblPr>
              <a:tblGrid>
                <a:gridCol w="576000">
                  <a:extLst>
                    <a:ext uri="{9D8B030D-6E8A-4147-A177-3AD203B41FA5}">
                      <a16:colId xmlns:a16="http://schemas.microsoft.com/office/drawing/2014/main" val="992492004"/>
                    </a:ext>
                  </a:extLst>
                </a:gridCol>
                <a:gridCol w="972000">
                  <a:extLst>
                    <a:ext uri="{9D8B030D-6E8A-4147-A177-3AD203B41FA5}">
                      <a16:colId xmlns:a16="http://schemas.microsoft.com/office/drawing/2014/main" val="1367816027"/>
                    </a:ext>
                  </a:extLst>
                </a:gridCol>
                <a:gridCol w="3060000">
                  <a:extLst>
                    <a:ext uri="{9D8B030D-6E8A-4147-A177-3AD203B41FA5}">
                      <a16:colId xmlns:a16="http://schemas.microsoft.com/office/drawing/2014/main" val="833423402"/>
                    </a:ext>
                  </a:extLst>
                </a:gridCol>
              </a:tblGrid>
              <a:tr h="684000">
                <a:tc>
                  <a:txBody>
                    <a:bodyPr/>
                    <a:lstStyle/>
                    <a:p>
                      <a:endParaRPr lang="en-US" sz="1200"/>
                    </a:p>
                  </a:txBody>
                  <a:tcPr marL="36000" marR="36000" marT="36000" marB="36000" anchor="ctr">
                    <a:lnL w="12700" cmpd="sng">
                      <a:noFill/>
                    </a:lnL>
                    <a:lnR>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200" b="1"/>
                        <a:t>Direct funding</a:t>
                      </a:r>
                    </a:p>
                  </a:txBody>
                  <a:tcPr marL="36000" marR="36000" marT="36000" marB="36000" anchor="ctr">
                    <a:lnL>
                      <a:noFill/>
                    </a:lnL>
                    <a:lnR>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200"/>
                        <a:t>Sponsoring contributors, events, infrastructure, and community programs</a:t>
                      </a:r>
                    </a:p>
                  </a:txBody>
                  <a:tcPr marL="36000" marR="36000" marT="36000" marB="36000" anchor="ctr">
                    <a:lnL>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55977322"/>
                  </a:ext>
                </a:extLst>
              </a:tr>
              <a:tr h="684000">
                <a:tc>
                  <a:txBody>
                    <a:bodyPr/>
                    <a:lstStyle/>
                    <a:p>
                      <a:endParaRPr lang="en-US" sz="1200"/>
                    </a:p>
                  </a:txBody>
                  <a:tcPr marL="36000" marR="36000" marT="36000" marB="36000" anchor="ctr">
                    <a:lnL w="12700" cmpd="sng">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200" b="1"/>
                        <a:t>Scale validation</a:t>
                      </a:r>
                    </a:p>
                  </a:txBody>
                  <a:tcPr marL="36000" marR="36000" marT="36000" marB="3600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AU" sz="1200"/>
                        <a:t>Testing on large datasets, diverse platforms, and production-like workloads</a:t>
                      </a:r>
                    </a:p>
                  </a:txBody>
                  <a:tcPr marL="36000" marR="36000" marT="36000" marB="36000" anchor="ctr">
                    <a:lnL>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47609979"/>
                  </a:ext>
                </a:extLst>
              </a:tr>
              <a:tr h="684000">
                <a:tc>
                  <a:txBody>
                    <a:bodyPr/>
                    <a:lstStyle/>
                    <a:p>
                      <a:endParaRPr lang="en-US" sz="1200"/>
                    </a:p>
                  </a:txBody>
                  <a:tcPr marL="36000" marR="36000" marT="36000" marB="36000" anchor="ctr">
                    <a:lnL w="12700" cmpd="sng">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200" b="1"/>
                        <a:t>Engineering time</a:t>
                      </a:r>
                    </a:p>
                  </a:txBody>
                  <a:tcPr marL="36000" marR="36000" marT="36000" marB="3600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200"/>
                        <a:t>Feature development, bug fixes, reviews, and long-term maintenance</a:t>
                      </a:r>
                    </a:p>
                  </a:txBody>
                  <a:tcPr marL="36000" marR="36000" marT="36000" marB="36000" anchor="ctr">
                    <a:lnL>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59104026"/>
                  </a:ext>
                </a:extLst>
              </a:tr>
              <a:tr h="684000">
                <a:tc>
                  <a:txBody>
                    <a:bodyPr/>
                    <a:lstStyle/>
                    <a:p>
                      <a:endParaRPr lang="en-US" sz="1200"/>
                    </a:p>
                  </a:txBody>
                  <a:tcPr marL="36000" marR="36000" marT="36000" marB="36000" anchor="ctr">
                    <a:lnL w="12700" cmpd="sng">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200" b="1"/>
                        <a:t>Ecosystem tooling</a:t>
                      </a:r>
                    </a:p>
                  </a:txBody>
                  <a:tcPr marL="36000" marR="36000" marT="36000" marB="3600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200"/>
                        <a:t>Backups, HA, monitoring, security, migration tooling—often open sourced</a:t>
                      </a:r>
                    </a:p>
                  </a:txBody>
                  <a:tcPr marL="36000" marR="36000" marT="36000" marB="36000" anchor="ctr">
                    <a:lnL>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5690130"/>
                  </a:ext>
                </a:extLst>
              </a:tr>
              <a:tr h="684000">
                <a:tc>
                  <a:txBody>
                    <a:bodyPr/>
                    <a:lstStyle/>
                    <a:p>
                      <a:endParaRPr lang="en-US" sz="1200"/>
                    </a:p>
                  </a:txBody>
                  <a:tcPr marL="36000" marR="36000" marT="36000" marB="36000" anchor="ctr">
                    <a:lnL w="12700" cmpd="sng">
                      <a:noFill/>
                    </a:lnL>
                    <a:lnR>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200" b="1"/>
                        <a:t>Support , Advocacy</a:t>
                      </a:r>
                      <a:br>
                        <a:rPr lang="en-US" sz="1200" b="1"/>
                      </a:br>
                      <a:r>
                        <a:rPr lang="en-US" sz="1200" b="1"/>
                        <a:t>&amp; adoption</a:t>
                      </a:r>
                    </a:p>
                  </a:txBody>
                  <a:tcPr marL="36000" marR="36000" marT="36000" marB="36000" anchor="ctr">
                    <a:lnL>
                      <a:noFill/>
                    </a:lnL>
                    <a:lnR>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200"/>
                        <a:t>Training, best practices, and helping organizations choose PostgreSQL , provide 24x7 professional support</a:t>
                      </a:r>
                      <a:endParaRPr lang="en-AU" sz="1200"/>
                    </a:p>
                  </a:txBody>
                  <a:tcPr marL="36000" marR="36000" marT="36000" marB="36000" anchor="ctr">
                    <a:lnL>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83170329"/>
                  </a:ext>
                </a:extLst>
              </a:tr>
            </a:tbl>
          </a:graphicData>
        </a:graphic>
      </p:graphicFrame>
      <p:sp>
        <p:nvSpPr>
          <p:cNvPr id="2" name="Title 1">
            <a:extLst>
              <a:ext uri="{FF2B5EF4-FFF2-40B4-BE49-F238E27FC236}">
                <a16:creationId xmlns:a16="http://schemas.microsoft.com/office/drawing/2014/main" id="{3B2010F2-C904-26E0-7986-F266D65E1322}"/>
              </a:ext>
            </a:extLst>
          </p:cNvPr>
          <p:cNvSpPr>
            <a:spLocks noGrp="1"/>
          </p:cNvSpPr>
          <p:nvPr>
            <p:ph type="title"/>
          </p:nvPr>
        </p:nvSpPr>
        <p:spPr/>
        <p:txBody>
          <a:bodyPr/>
          <a:lstStyle/>
          <a:p>
            <a:r>
              <a:rPr lang="en-US"/>
              <a:t>How do commercial organizations contribute?</a:t>
            </a:r>
          </a:p>
        </p:txBody>
      </p:sp>
      <p:grpSp>
        <p:nvGrpSpPr>
          <p:cNvPr id="86" name="Group 85">
            <a:extLst>
              <a:ext uri="{FF2B5EF4-FFF2-40B4-BE49-F238E27FC236}">
                <a16:creationId xmlns:a16="http://schemas.microsoft.com/office/drawing/2014/main" id="{B127E419-1216-6A9D-C10F-D2497354676A}"/>
              </a:ext>
            </a:extLst>
          </p:cNvPr>
          <p:cNvGrpSpPr/>
          <p:nvPr/>
        </p:nvGrpSpPr>
        <p:grpSpPr>
          <a:xfrm>
            <a:off x="5190388" y="2845776"/>
            <a:ext cx="743003" cy="750064"/>
            <a:chOff x="5190388" y="2845776"/>
            <a:chExt cx="743003" cy="750064"/>
          </a:xfrm>
        </p:grpSpPr>
        <p:sp>
          <p:nvSpPr>
            <p:cNvPr id="12" name="TextBox 11">
              <a:extLst>
                <a:ext uri="{FF2B5EF4-FFF2-40B4-BE49-F238E27FC236}">
                  <a16:creationId xmlns:a16="http://schemas.microsoft.com/office/drawing/2014/main" id="{873D3810-A7A7-A99E-F057-831FFC0E98DD}"/>
                </a:ext>
              </a:extLst>
            </p:cNvPr>
            <p:cNvSpPr txBox="1"/>
            <p:nvPr/>
          </p:nvSpPr>
          <p:spPr>
            <a:xfrm>
              <a:off x="5190388" y="3271840"/>
              <a:ext cx="743003" cy="324000"/>
            </a:xfrm>
            <a:prstGeom prst="rect">
              <a:avLst/>
            </a:prstGeom>
            <a:noFill/>
          </p:spPr>
          <p:txBody>
            <a:bodyPr wrap="square" lIns="0" tIns="0" rIns="0" bIns="0" rtlCol="0" anchor="ctr" anchorCtr="0">
              <a:noAutofit/>
            </a:bodyPr>
            <a:lstStyle/>
            <a:p>
              <a:pPr algn="ctr"/>
              <a:r>
                <a:rPr lang="en-US" sz="1100" b="1"/>
                <a:t>Advocacy &amp; adoption</a:t>
              </a:r>
            </a:p>
          </p:txBody>
        </p:sp>
        <p:pic>
          <p:nvPicPr>
            <p:cNvPr id="21" name="Graphic 20">
              <a:extLst>
                <a:ext uri="{FF2B5EF4-FFF2-40B4-BE49-F238E27FC236}">
                  <a16:creationId xmlns:a16="http://schemas.microsoft.com/office/drawing/2014/main" id="{CB86A403-11BF-924E-A866-D28E0FE713E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234223" y="2845776"/>
              <a:ext cx="406893" cy="295109"/>
            </a:xfrm>
            <a:prstGeom prst="rect">
              <a:avLst/>
            </a:prstGeom>
          </p:spPr>
        </p:pic>
      </p:grpSp>
      <p:grpSp>
        <p:nvGrpSpPr>
          <p:cNvPr id="79" name="Group 78">
            <a:extLst>
              <a:ext uri="{FF2B5EF4-FFF2-40B4-BE49-F238E27FC236}">
                <a16:creationId xmlns:a16="http://schemas.microsoft.com/office/drawing/2014/main" id="{788D1C73-5A3E-0461-C6A6-CDFE2F28B03D}"/>
              </a:ext>
            </a:extLst>
          </p:cNvPr>
          <p:cNvGrpSpPr/>
          <p:nvPr/>
        </p:nvGrpSpPr>
        <p:grpSpPr>
          <a:xfrm>
            <a:off x="5197708" y="1743839"/>
            <a:ext cx="728363" cy="753966"/>
            <a:chOff x="5197708" y="1743839"/>
            <a:chExt cx="728363" cy="753966"/>
          </a:xfrm>
        </p:grpSpPr>
        <p:sp>
          <p:nvSpPr>
            <p:cNvPr id="13" name="TextBox 12">
              <a:extLst>
                <a:ext uri="{FF2B5EF4-FFF2-40B4-BE49-F238E27FC236}">
                  <a16:creationId xmlns:a16="http://schemas.microsoft.com/office/drawing/2014/main" id="{D47D2238-5C77-C7EE-ABDC-28C2BEE3F8A1}"/>
                </a:ext>
              </a:extLst>
            </p:cNvPr>
            <p:cNvSpPr txBox="1"/>
            <p:nvPr/>
          </p:nvSpPr>
          <p:spPr>
            <a:xfrm>
              <a:off x="5197708" y="2173805"/>
              <a:ext cx="728363" cy="324000"/>
            </a:xfrm>
            <a:prstGeom prst="rect">
              <a:avLst/>
            </a:prstGeom>
            <a:noFill/>
          </p:spPr>
          <p:txBody>
            <a:bodyPr wrap="square" lIns="0" tIns="0" rIns="0" bIns="0" rtlCol="0" anchor="ctr" anchorCtr="0">
              <a:noAutofit/>
            </a:bodyPr>
            <a:lstStyle/>
            <a:p>
              <a:pPr algn="ctr"/>
              <a:r>
                <a:rPr lang="en-US" sz="1100" b="1"/>
                <a:t>Support</a:t>
              </a:r>
            </a:p>
          </p:txBody>
        </p:sp>
        <p:pic>
          <p:nvPicPr>
            <p:cNvPr id="23" name="Graphic 22">
              <a:extLst>
                <a:ext uri="{FF2B5EF4-FFF2-40B4-BE49-F238E27FC236}">
                  <a16:creationId xmlns:a16="http://schemas.microsoft.com/office/drawing/2014/main" id="{2B9EC29F-EB6F-2F27-D137-15B04A0A6BC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487990" y="1743839"/>
              <a:ext cx="411694" cy="417452"/>
            </a:xfrm>
            <a:prstGeom prst="rect">
              <a:avLst/>
            </a:prstGeom>
          </p:spPr>
        </p:pic>
      </p:grpSp>
      <p:grpSp>
        <p:nvGrpSpPr>
          <p:cNvPr id="80" name="Group 79">
            <a:extLst>
              <a:ext uri="{FF2B5EF4-FFF2-40B4-BE49-F238E27FC236}">
                <a16:creationId xmlns:a16="http://schemas.microsoft.com/office/drawing/2014/main" id="{80AC456E-D835-92C1-884D-66AA4635251C}"/>
              </a:ext>
            </a:extLst>
          </p:cNvPr>
          <p:cNvGrpSpPr/>
          <p:nvPr/>
        </p:nvGrpSpPr>
        <p:grpSpPr>
          <a:xfrm>
            <a:off x="6242316" y="1039161"/>
            <a:ext cx="728363" cy="746996"/>
            <a:chOff x="6242316" y="1039161"/>
            <a:chExt cx="728363" cy="746996"/>
          </a:xfrm>
        </p:grpSpPr>
        <p:sp>
          <p:nvSpPr>
            <p:cNvPr id="16" name="TextBox 15">
              <a:extLst>
                <a:ext uri="{FF2B5EF4-FFF2-40B4-BE49-F238E27FC236}">
                  <a16:creationId xmlns:a16="http://schemas.microsoft.com/office/drawing/2014/main" id="{152BF959-FA89-DC90-5092-67A5CFFA1E73}"/>
                </a:ext>
              </a:extLst>
            </p:cNvPr>
            <p:cNvSpPr txBox="1"/>
            <p:nvPr/>
          </p:nvSpPr>
          <p:spPr>
            <a:xfrm>
              <a:off x="6242316" y="1462157"/>
              <a:ext cx="728363" cy="324000"/>
            </a:xfrm>
            <a:prstGeom prst="rect">
              <a:avLst/>
            </a:prstGeom>
            <a:noFill/>
          </p:spPr>
          <p:txBody>
            <a:bodyPr wrap="square" lIns="0" tIns="0" rIns="0" bIns="0" rtlCol="0" anchor="ctr" anchorCtr="0">
              <a:noAutofit/>
            </a:bodyPr>
            <a:lstStyle/>
            <a:p>
              <a:pPr algn="ctr"/>
              <a:r>
                <a:rPr lang="en-US" sz="1100" b="1"/>
                <a:t>Funding</a:t>
              </a:r>
            </a:p>
          </p:txBody>
        </p:sp>
        <p:pic>
          <p:nvPicPr>
            <p:cNvPr id="25" name="Graphic 24">
              <a:extLst>
                <a:ext uri="{FF2B5EF4-FFF2-40B4-BE49-F238E27FC236}">
                  <a16:creationId xmlns:a16="http://schemas.microsoft.com/office/drawing/2014/main" id="{E70D00BB-3CB2-36EC-7606-7610F18855C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414155" y="1039161"/>
              <a:ext cx="430024" cy="395160"/>
            </a:xfrm>
            <a:prstGeom prst="rect">
              <a:avLst/>
            </a:prstGeom>
          </p:spPr>
        </p:pic>
      </p:grpSp>
      <p:grpSp>
        <p:nvGrpSpPr>
          <p:cNvPr id="81" name="Group 80">
            <a:extLst>
              <a:ext uri="{FF2B5EF4-FFF2-40B4-BE49-F238E27FC236}">
                <a16:creationId xmlns:a16="http://schemas.microsoft.com/office/drawing/2014/main" id="{A0FB783F-2144-1EE6-1414-753994A3CF42}"/>
              </a:ext>
            </a:extLst>
          </p:cNvPr>
          <p:cNvGrpSpPr/>
          <p:nvPr/>
        </p:nvGrpSpPr>
        <p:grpSpPr>
          <a:xfrm>
            <a:off x="7515482" y="1176950"/>
            <a:ext cx="728363" cy="771207"/>
            <a:chOff x="7515482" y="1176950"/>
            <a:chExt cx="728363" cy="771207"/>
          </a:xfrm>
        </p:grpSpPr>
        <p:sp>
          <p:nvSpPr>
            <p:cNvPr id="17" name="TextBox 16">
              <a:extLst>
                <a:ext uri="{FF2B5EF4-FFF2-40B4-BE49-F238E27FC236}">
                  <a16:creationId xmlns:a16="http://schemas.microsoft.com/office/drawing/2014/main" id="{56069CE6-E639-796E-D63B-F2CE9A8B6726}"/>
                </a:ext>
              </a:extLst>
            </p:cNvPr>
            <p:cNvSpPr txBox="1"/>
            <p:nvPr/>
          </p:nvSpPr>
          <p:spPr>
            <a:xfrm>
              <a:off x="7515482" y="1624157"/>
              <a:ext cx="728363" cy="324000"/>
            </a:xfrm>
            <a:prstGeom prst="rect">
              <a:avLst/>
            </a:prstGeom>
            <a:noFill/>
          </p:spPr>
          <p:txBody>
            <a:bodyPr wrap="square" lIns="0" tIns="0" rIns="0" bIns="0" rtlCol="0" anchor="ctr" anchorCtr="0">
              <a:noAutofit/>
            </a:bodyPr>
            <a:lstStyle/>
            <a:p>
              <a:pPr algn="ctr"/>
              <a:r>
                <a:rPr lang="en-US" sz="1100" b="1"/>
                <a:t>Scale validation</a:t>
              </a:r>
            </a:p>
          </p:txBody>
        </p:sp>
        <p:pic>
          <p:nvPicPr>
            <p:cNvPr id="27" name="Graphic 26">
              <a:extLst>
                <a:ext uri="{FF2B5EF4-FFF2-40B4-BE49-F238E27FC236}">
                  <a16:creationId xmlns:a16="http://schemas.microsoft.com/office/drawing/2014/main" id="{5D4ACF38-F8C2-9C3A-8E10-55DE8E1D5F2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536835" y="1176950"/>
              <a:ext cx="319875" cy="396646"/>
            </a:xfrm>
            <a:prstGeom prst="rect">
              <a:avLst/>
            </a:prstGeom>
          </p:spPr>
        </p:pic>
      </p:grpSp>
      <p:grpSp>
        <p:nvGrpSpPr>
          <p:cNvPr id="82" name="Group 81">
            <a:extLst>
              <a:ext uri="{FF2B5EF4-FFF2-40B4-BE49-F238E27FC236}">
                <a16:creationId xmlns:a16="http://schemas.microsoft.com/office/drawing/2014/main" id="{2EDA5DB8-32B4-EA70-C8D7-02A13A4B5F5A}"/>
              </a:ext>
            </a:extLst>
          </p:cNvPr>
          <p:cNvGrpSpPr/>
          <p:nvPr/>
        </p:nvGrpSpPr>
        <p:grpSpPr>
          <a:xfrm>
            <a:off x="8146848" y="2095622"/>
            <a:ext cx="728363" cy="827196"/>
            <a:chOff x="8146848" y="2095622"/>
            <a:chExt cx="728363" cy="827196"/>
          </a:xfrm>
        </p:grpSpPr>
        <p:sp>
          <p:nvSpPr>
            <p:cNvPr id="18" name="TextBox 17">
              <a:extLst>
                <a:ext uri="{FF2B5EF4-FFF2-40B4-BE49-F238E27FC236}">
                  <a16:creationId xmlns:a16="http://schemas.microsoft.com/office/drawing/2014/main" id="{CE74D137-F991-53E5-3896-765FEE448C64}"/>
                </a:ext>
              </a:extLst>
            </p:cNvPr>
            <p:cNvSpPr txBox="1"/>
            <p:nvPr/>
          </p:nvSpPr>
          <p:spPr>
            <a:xfrm>
              <a:off x="8146848" y="2598818"/>
              <a:ext cx="728363" cy="324000"/>
            </a:xfrm>
            <a:prstGeom prst="rect">
              <a:avLst/>
            </a:prstGeom>
            <a:noFill/>
          </p:spPr>
          <p:txBody>
            <a:bodyPr wrap="square" lIns="0" tIns="0" rIns="0" bIns="0" rtlCol="0" anchor="ctr" anchorCtr="0">
              <a:noAutofit/>
            </a:bodyPr>
            <a:lstStyle/>
            <a:p>
              <a:pPr algn="ctr"/>
              <a:r>
                <a:rPr lang="en-US" sz="1100" b="1"/>
                <a:t>Engineers</a:t>
              </a:r>
            </a:p>
          </p:txBody>
        </p:sp>
        <p:pic>
          <p:nvPicPr>
            <p:cNvPr id="31" name="Graphic 30">
              <a:extLst>
                <a:ext uri="{FF2B5EF4-FFF2-40B4-BE49-F238E27FC236}">
                  <a16:creationId xmlns:a16="http://schemas.microsoft.com/office/drawing/2014/main" id="{B2933413-E24C-E09E-B16F-7F53305243A2}"/>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8289194" y="2095622"/>
              <a:ext cx="413441" cy="479217"/>
            </a:xfrm>
            <a:prstGeom prst="rect">
              <a:avLst/>
            </a:prstGeom>
          </p:spPr>
        </p:pic>
      </p:grpSp>
      <p:grpSp>
        <p:nvGrpSpPr>
          <p:cNvPr id="83" name="Group 82">
            <a:extLst>
              <a:ext uri="{FF2B5EF4-FFF2-40B4-BE49-F238E27FC236}">
                <a16:creationId xmlns:a16="http://schemas.microsoft.com/office/drawing/2014/main" id="{FAF7C682-E49A-545D-24C0-6A8745E575E7}"/>
              </a:ext>
            </a:extLst>
          </p:cNvPr>
          <p:cNvGrpSpPr/>
          <p:nvPr/>
        </p:nvGrpSpPr>
        <p:grpSpPr>
          <a:xfrm>
            <a:off x="7902334" y="3255611"/>
            <a:ext cx="728363" cy="843220"/>
            <a:chOff x="7902334" y="3255611"/>
            <a:chExt cx="728363" cy="843220"/>
          </a:xfrm>
        </p:grpSpPr>
        <p:sp>
          <p:nvSpPr>
            <p:cNvPr id="19" name="TextBox 18">
              <a:extLst>
                <a:ext uri="{FF2B5EF4-FFF2-40B4-BE49-F238E27FC236}">
                  <a16:creationId xmlns:a16="http://schemas.microsoft.com/office/drawing/2014/main" id="{F2DD5C17-591B-14AD-E136-B65254E1F2D4}"/>
                </a:ext>
              </a:extLst>
            </p:cNvPr>
            <p:cNvSpPr txBox="1"/>
            <p:nvPr/>
          </p:nvSpPr>
          <p:spPr>
            <a:xfrm>
              <a:off x="7902334" y="3774831"/>
              <a:ext cx="728363" cy="324000"/>
            </a:xfrm>
            <a:prstGeom prst="rect">
              <a:avLst/>
            </a:prstGeom>
            <a:noFill/>
          </p:spPr>
          <p:txBody>
            <a:bodyPr wrap="square" lIns="0" tIns="0" rIns="0" bIns="0" rtlCol="0" anchor="ctr" anchorCtr="0">
              <a:noAutofit/>
            </a:bodyPr>
            <a:lstStyle/>
            <a:p>
              <a:pPr algn="ctr"/>
              <a:r>
                <a:rPr lang="en-US" sz="1100" b="1"/>
                <a:t>Ecosystem tooling</a:t>
              </a:r>
            </a:p>
          </p:txBody>
        </p:sp>
        <p:pic>
          <p:nvPicPr>
            <p:cNvPr id="33" name="Graphic 32">
              <a:extLst>
                <a:ext uri="{FF2B5EF4-FFF2-40B4-BE49-F238E27FC236}">
                  <a16:creationId xmlns:a16="http://schemas.microsoft.com/office/drawing/2014/main" id="{8493C746-7075-DE1D-06B2-16E3B11E866E}"/>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8183022" y="3255611"/>
              <a:ext cx="447675" cy="495300"/>
            </a:xfrm>
            <a:prstGeom prst="rect">
              <a:avLst/>
            </a:prstGeom>
          </p:spPr>
        </p:pic>
      </p:grpSp>
      <p:grpSp>
        <p:nvGrpSpPr>
          <p:cNvPr id="41" name="Group 40" hidden="1">
            <a:extLst>
              <a:ext uri="{FF2B5EF4-FFF2-40B4-BE49-F238E27FC236}">
                <a16:creationId xmlns:a16="http://schemas.microsoft.com/office/drawing/2014/main" id="{46ECF570-F3F5-A0EB-6192-B29C210C430A}"/>
              </a:ext>
            </a:extLst>
          </p:cNvPr>
          <p:cNvGrpSpPr/>
          <p:nvPr/>
        </p:nvGrpSpPr>
        <p:grpSpPr>
          <a:xfrm>
            <a:off x="5231151" y="3702994"/>
            <a:ext cx="2796932" cy="1269015"/>
            <a:chOff x="5231151" y="3702994"/>
            <a:chExt cx="2796932" cy="1269015"/>
          </a:xfrm>
        </p:grpSpPr>
        <p:sp>
          <p:nvSpPr>
            <p:cNvPr id="34" name="Google Shape;572;p29">
              <a:extLst>
                <a:ext uri="{FF2B5EF4-FFF2-40B4-BE49-F238E27FC236}">
                  <a16:creationId xmlns:a16="http://schemas.microsoft.com/office/drawing/2014/main" id="{0CEF3FFA-3DA7-208B-0BE6-F7542393174C}"/>
                </a:ext>
              </a:extLst>
            </p:cNvPr>
            <p:cNvSpPr/>
            <p:nvPr/>
          </p:nvSpPr>
          <p:spPr>
            <a:xfrm>
              <a:off x="5231151" y="3702994"/>
              <a:ext cx="1350639" cy="1269015"/>
            </a:xfrm>
            <a:custGeom>
              <a:avLst/>
              <a:gdLst/>
              <a:ahLst/>
              <a:cxnLst/>
              <a:rect l="l" t="t" r="r" b="b"/>
              <a:pathLst>
                <a:path w="386" h="362" extrusionOk="0">
                  <a:moveTo>
                    <a:pt x="386" y="81"/>
                  </a:moveTo>
                  <a:cubicBezTo>
                    <a:pt x="316" y="77"/>
                    <a:pt x="250" y="49"/>
                    <a:pt x="199" y="0"/>
                  </a:cubicBezTo>
                  <a:cubicBezTo>
                    <a:pt x="41" y="41"/>
                    <a:pt x="41" y="41"/>
                    <a:pt x="41" y="41"/>
                  </a:cubicBezTo>
                  <a:cubicBezTo>
                    <a:pt x="0" y="198"/>
                    <a:pt x="0" y="198"/>
                    <a:pt x="0" y="198"/>
                  </a:cubicBezTo>
                  <a:cubicBezTo>
                    <a:pt x="104" y="299"/>
                    <a:pt x="239" y="357"/>
                    <a:pt x="384" y="362"/>
                  </a:cubicBezTo>
                  <a:cubicBezTo>
                    <a:pt x="302" y="223"/>
                    <a:pt x="302" y="223"/>
                    <a:pt x="302" y="223"/>
                  </a:cubicBezTo>
                  <a:lnTo>
                    <a:pt x="386" y="81"/>
                  </a:lnTo>
                  <a:close/>
                </a:path>
              </a:pathLst>
            </a:custGeom>
            <a:solidFill>
              <a:srgbClr val="FF8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sp>
          <p:nvSpPr>
            <p:cNvPr id="35" name="Google Shape;575;p29">
              <a:extLst>
                <a:ext uri="{FF2B5EF4-FFF2-40B4-BE49-F238E27FC236}">
                  <a16:creationId xmlns:a16="http://schemas.microsoft.com/office/drawing/2014/main" id="{8BDB42D1-5679-E6CF-E93C-6F11A54C8882}"/>
                </a:ext>
              </a:extLst>
            </p:cNvPr>
            <p:cNvSpPr/>
            <p:nvPr/>
          </p:nvSpPr>
          <p:spPr>
            <a:xfrm>
              <a:off x="6382829" y="3728502"/>
              <a:ext cx="1645254" cy="1243507"/>
            </a:xfrm>
            <a:custGeom>
              <a:avLst/>
              <a:gdLst/>
              <a:ahLst/>
              <a:cxnLst/>
              <a:rect l="l" t="t" r="r" b="b"/>
              <a:pathLst>
                <a:path w="470" h="355" extrusionOk="0">
                  <a:moveTo>
                    <a:pt x="314" y="160"/>
                  </a:moveTo>
                  <a:cubicBezTo>
                    <a:pt x="272" y="0"/>
                    <a:pt x="272" y="0"/>
                    <a:pt x="272" y="0"/>
                  </a:cubicBezTo>
                  <a:cubicBezTo>
                    <a:pt x="220" y="47"/>
                    <a:pt x="154" y="73"/>
                    <a:pt x="83" y="75"/>
                  </a:cubicBezTo>
                  <a:cubicBezTo>
                    <a:pt x="0" y="216"/>
                    <a:pt x="0" y="216"/>
                    <a:pt x="0" y="216"/>
                  </a:cubicBezTo>
                  <a:cubicBezTo>
                    <a:pt x="82" y="355"/>
                    <a:pt x="82" y="355"/>
                    <a:pt x="82" y="355"/>
                  </a:cubicBezTo>
                  <a:cubicBezTo>
                    <a:pt x="227" y="354"/>
                    <a:pt x="364" y="299"/>
                    <a:pt x="470" y="200"/>
                  </a:cubicBezTo>
                  <a:lnTo>
                    <a:pt x="314" y="160"/>
                  </a:lnTo>
                  <a:close/>
                </a:path>
              </a:pathLst>
            </a:custGeom>
            <a:solidFill>
              <a:srgbClr val="FF8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grpSp>
      <p:sp>
        <p:nvSpPr>
          <p:cNvPr id="42" name="TextBox 41">
            <a:extLst>
              <a:ext uri="{FF2B5EF4-FFF2-40B4-BE49-F238E27FC236}">
                <a16:creationId xmlns:a16="http://schemas.microsoft.com/office/drawing/2014/main" id="{16C5EF44-0AE4-B83A-CDE3-46AB60E4A6F5}"/>
              </a:ext>
            </a:extLst>
          </p:cNvPr>
          <p:cNvSpPr txBox="1"/>
          <p:nvPr/>
        </p:nvSpPr>
        <p:spPr>
          <a:xfrm>
            <a:off x="6213516" y="3966007"/>
            <a:ext cx="1752263" cy="714651"/>
          </a:xfrm>
          <a:prstGeom prst="rect">
            <a:avLst/>
          </a:prstGeom>
          <a:noFill/>
        </p:spPr>
        <p:txBody>
          <a:bodyPr wrap="square" lIns="0" tIns="0" rIns="0" bIns="0" rtlCol="0" anchor="t" anchorCtr="0">
            <a:noAutofit/>
          </a:bodyPr>
          <a:lstStyle/>
          <a:p>
            <a:pPr marL="144000" indent="-144000">
              <a:lnSpc>
                <a:spcPct val="90000"/>
              </a:lnSpc>
              <a:buSzPct val="120000"/>
              <a:buFont typeface="Arial" panose="020B0604020202020204" pitchFamily="34" charset="0"/>
              <a:buChar char="●"/>
            </a:pPr>
            <a:r>
              <a:rPr lang="en-US" sz="900"/>
              <a:t>Review &amp; consensus</a:t>
            </a:r>
          </a:p>
          <a:p>
            <a:pPr marL="144000" indent="-144000">
              <a:lnSpc>
                <a:spcPct val="90000"/>
              </a:lnSpc>
              <a:buSzPct val="120000"/>
              <a:buFont typeface="Arial" panose="020B0604020202020204" pitchFamily="34" charset="0"/>
              <a:buChar char="●"/>
            </a:pPr>
            <a:r>
              <a:rPr lang="en-US" sz="900"/>
              <a:t>Openness</a:t>
            </a:r>
          </a:p>
          <a:p>
            <a:pPr marL="144000" indent="-144000">
              <a:lnSpc>
                <a:spcPct val="90000"/>
              </a:lnSpc>
              <a:buSzPct val="120000"/>
              <a:buFont typeface="Arial" panose="020B0604020202020204" pitchFamily="34" charset="0"/>
              <a:buChar char="●"/>
            </a:pPr>
            <a:r>
              <a:rPr lang="en-US" sz="900"/>
              <a:t>Long-term trust</a:t>
            </a:r>
          </a:p>
          <a:p>
            <a:pPr marL="144000" indent="-144000">
              <a:lnSpc>
                <a:spcPct val="90000"/>
              </a:lnSpc>
              <a:buSzPct val="120000"/>
              <a:buFont typeface="Arial" panose="020B0604020202020204" pitchFamily="34" charset="0"/>
              <a:buChar char="●"/>
            </a:pPr>
            <a:r>
              <a:rPr lang="en-US" sz="900"/>
              <a:t>Shared learning</a:t>
            </a:r>
          </a:p>
          <a:p>
            <a:pPr marL="144000" indent="-144000">
              <a:lnSpc>
                <a:spcPct val="90000"/>
              </a:lnSpc>
              <a:buSzPct val="120000"/>
              <a:buFont typeface="Arial" panose="020B0604020202020204" pitchFamily="34" charset="0"/>
              <a:buChar char="●"/>
            </a:pPr>
            <a:r>
              <a:rPr lang="en-US" sz="900"/>
              <a:t>Bug fixes, new features</a:t>
            </a:r>
          </a:p>
          <a:p>
            <a:pPr marL="144000" indent="-144000">
              <a:lnSpc>
                <a:spcPct val="90000"/>
              </a:lnSpc>
              <a:buSzPct val="120000"/>
              <a:buFont typeface="Arial" panose="020B0604020202020204" pitchFamily="34" charset="0"/>
              <a:buChar char="●"/>
            </a:pPr>
            <a:r>
              <a:rPr lang="en-US" sz="900"/>
              <a:t>Wider platform support</a:t>
            </a:r>
          </a:p>
        </p:txBody>
      </p:sp>
      <p:grpSp>
        <p:nvGrpSpPr>
          <p:cNvPr id="87" name="Group 86">
            <a:extLst>
              <a:ext uri="{FF2B5EF4-FFF2-40B4-BE49-F238E27FC236}">
                <a16:creationId xmlns:a16="http://schemas.microsoft.com/office/drawing/2014/main" id="{8A393CA4-3939-6240-DB57-928FCF99EED9}"/>
              </a:ext>
            </a:extLst>
          </p:cNvPr>
          <p:cNvGrpSpPr/>
          <p:nvPr/>
        </p:nvGrpSpPr>
        <p:grpSpPr>
          <a:xfrm>
            <a:off x="6037611" y="1950639"/>
            <a:ext cx="1900604" cy="1900604"/>
            <a:chOff x="6037611" y="1950639"/>
            <a:chExt cx="1900604" cy="1900604"/>
          </a:xfrm>
        </p:grpSpPr>
        <p:sp>
          <p:nvSpPr>
            <p:cNvPr id="45" name="Oval 44">
              <a:extLst>
                <a:ext uri="{FF2B5EF4-FFF2-40B4-BE49-F238E27FC236}">
                  <a16:creationId xmlns:a16="http://schemas.microsoft.com/office/drawing/2014/main" id="{29B2ACAC-4D56-5089-FCE3-406AE1A5317F}"/>
                </a:ext>
              </a:extLst>
            </p:cNvPr>
            <p:cNvSpPr>
              <a:spLocks noChangeAspect="1"/>
            </p:cNvSpPr>
            <p:nvPr/>
          </p:nvSpPr>
          <p:spPr>
            <a:xfrm>
              <a:off x="6037611" y="1950639"/>
              <a:ext cx="1900604" cy="1900604"/>
            </a:xfrm>
            <a:prstGeom prst="ellipse">
              <a:avLst/>
            </a:prstGeom>
            <a:gradFill>
              <a:gsLst>
                <a:gs pos="20000">
                  <a:srgbClr val="FBE6A9"/>
                </a:gs>
                <a:gs pos="63000">
                  <a:srgbClr val="FFDE00"/>
                </a:gs>
                <a:gs pos="99000">
                  <a:srgbClr val="FFB247"/>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4" name="Graphic 43">
              <a:extLst>
                <a:ext uri="{FF2B5EF4-FFF2-40B4-BE49-F238E27FC236}">
                  <a16:creationId xmlns:a16="http://schemas.microsoft.com/office/drawing/2014/main" id="{CC162A3A-8242-F5E8-4EC6-93E0017A298A}"/>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6435238" y="2341892"/>
              <a:ext cx="1057244" cy="1081689"/>
            </a:xfrm>
            <a:prstGeom prst="rect">
              <a:avLst/>
            </a:prstGeom>
          </p:spPr>
        </p:pic>
      </p:grpSp>
      <p:grpSp>
        <p:nvGrpSpPr>
          <p:cNvPr id="84" name="Group 83">
            <a:extLst>
              <a:ext uri="{FF2B5EF4-FFF2-40B4-BE49-F238E27FC236}">
                <a16:creationId xmlns:a16="http://schemas.microsoft.com/office/drawing/2014/main" id="{1368BC2A-8250-F4A7-E23B-65D9ED360899}"/>
              </a:ext>
            </a:extLst>
          </p:cNvPr>
          <p:cNvGrpSpPr/>
          <p:nvPr/>
        </p:nvGrpSpPr>
        <p:grpSpPr>
          <a:xfrm>
            <a:off x="277200" y="1121711"/>
            <a:ext cx="504000" cy="3236173"/>
            <a:chOff x="277200" y="1121711"/>
            <a:chExt cx="504000" cy="3236173"/>
          </a:xfrm>
        </p:grpSpPr>
        <p:grpSp>
          <p:nvGrpSpPr>
            <p:cNvPr id="74" name="Group 73">
              <a:extLst>
                <a:ext uri="{FF2B5EF4-FFF2-40B4-BE49-F238E27FC236}">
                  <a16:creationId xmlns:a16="http://schemas.microsoft.com/office/drawing/2014/main" id="{04F0E6FE-9F71-D252-6B51-16273F7ADCF4}"/>
                </a:ext>
              </a:extLst>
            </p:cNvPr>
            <p:cNvGrpSpPr/>
            <p:nvPr/>
          </p:nvGrpSpPr>
          <p:grpSpPr>
            <a:xfrm>
              <a:off x="277200" y="1121711"/>
              <a:ext cx="504000" cy="504000"/>
              <a:chOff x="277200" y="1121711"/>
              <a:chExt cx="504000" cy="504000"/>
            </a:xfrm>
          </p:grpSpPr>
          <p:grpSp>
            <p:nvGrpSpPr>
              <p:cNvPr id="50" name="Group 49">
                <a:extLst>
                  <a:ext uri="{FF2B5EF4-FFF2-40B4-BE49-F238E27FC236}">
                    <a16:creationId xmlns:a16="http://schemas.microsoft.com/office/drawing/2014/main" id="{AD7C2F9A-B998-FE6B-E6D2-B7B89953A495}"/>
                  </a:ext>
                </a:extLst>
              </p:cNvPr>
              <p:cNvGrpSpPr>
                <a:grpSpLocks noChangeAspect="1"/>
              </p:cNvGrpSpPr>
              <p:nvPr/>
            </p:nvGrpSpPr>
            <p:grpSpPr>
              <a:xfrm>
                <a:off x="277200" y="1121711"/>
                <a:ext cx="504000" cy="504000"/>
                <a:chOff x="300108" y="1283490"/>
                <a:chExt cx="684000" cy="684000"/>
              </a:xfrm>
              <a:effectLst/>
            </p:grpSpPr>
            <p:sp>
              <p:nvSpPr>
                <p:cNvPr id="48" name="Oval 47">
                  <a:extLst>
                    <a:ext uri="{FF2B5EF4-FFF2-40B4-BE49-F238E27FC236}">
                      <a16:creationId xmlns:a16="http://schemas.microsoft.com/office/drawing/2014/main" id="{2D90A19E-6C00-2B49-9D43-8DE579059A45}"/>
                    </a:ext>
                  </a:extLst>
                </p:cNvPr>
                <p:cNvSpPr>
                  <a:spLocks noChangeAspect="1"/>
                </p:cNvSpPr>
                <p:nvPr/>
              </p:nvSpPr>
              <p:spPr>
                <a:xfrm>
                  <a:off x="300108" y="1283490"/>
                  <a:ext cx="684000" cy="684000"/>
                </a:xfrm>
                <a:prstGeom prst="ellipse">
                  <a:avLst/>
                </a:prstGeom>
                <a:gradFill>
                  <a:gsLst>
                    <a:gs pos="10000">
                      <a:srgbClr val="FFE700"/>
                    </a:gs>
                    <a:gs pos="56000">
                      <a:srgbClr val="FF8000"/>
                    </a:gs>
                  </a:gsLst>
                  <a:lin ang="2700000" scaled="0"/>
                </a:gra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rgbClr val="FFFFFF"/>
                    </a:solidFill>
                    <a:latin typeface="Fujitsu Infinity Pro"/>
                  </a:endParaRPr>
                </a:p>
              </p:txBody>
            </p:sp>
            <p:sp>
              <p:nvSpPr>
                <p:cNvPr id="49" name="Oval 48">
                  <a:extLst>
                    <a:ext uri="{FF2B5EF4-FFF2-40B4-BE49-F238E27FC236}">
                      <a16:creationId xmlns:a16="http://schemas.microsoft.com/office/drawing/2014/main" id="{168C5293-3A7F-2B34-3E72-F0F2C7B04ECD}"/>
                    </a:ext>
                  </a:extLst>
                </p:cNvPr>
                <p:cNvSpPr>
                  <a:spLocks noChangeAspect="1"/>
                </p:cNvSpPr>
                <p:nvPr/>
              </p:nvSpPr>
              <p:spPr>
                <a:xfrm>
                  <a:off x="383643" y="1367025"/>
                  <a:ext cx="516931" cy="516931"/>
                </a:xfrm>
                <a:prstGeom prst="ellipse">
                  <a:avLst/>
                </a:prstGeom>
                <a:gradFill>
                  <a:gsLst>
                    <a:gs pos="89000">
                      <a:srgbClr val="FFE700"/>
                    </a:gs>
                    <a:gs pos="45000">
                      <a:srgbClr val="FF8000"/>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rgbClr val="FFFFFF"/>
                    </a:solidFill>
                    <a:latin typeface="Fujitsu Infinity Pro"/>
                  </a:endParaRPr>
                </a:p>
              </p:txBody>
            </p:sp>
          </p:grpSp>
          <p:pic>
            <p:nvPicPr>
              <p:cNvPr id="65" name="Graphic 64">
                <a:extLst>
                  <a:ext uri="{FF2B5EF4-FFF2-40B4-BE49-F238E27FC236}">
                    <a16:creationId xmlns:a16="http://schemas.microsoft.com/office/drawing/2014/main" id="{FCED68EB-20E6-52EC-B597-EB23A63939F2}"/>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434458" y="1228733"/>
                <a:ext cx="189484" cy="261911"/>
              </a:xfrm>
              <a:prstGeom prst="rect">
                <a:avLst/>
              </a:prstGeom>
            </p:spPr>
          </p:pic>
        </p:grpSp>
        <p:grpSp>
          <p:nvGrpSpPr>
            <p:cNvPr id="75" name="Group 74">
              <a:extLst>
                <a:ext uri="{FF2B5EF4-FFF2-40B4-BE49-F238E27FC236}">
                  <a16:creationId xmlns:a16="http://schemas.microsoft.com/office/drawing/2014/main" id="{6BA6C290-9A3E-224F-DD54-30DBEA8512B7}"/>
                </a:ext>
              </a:extLst>
            </p:cNvPr>
            <p:cNvGrpSpPr/>
            <p:nvPr/>
          </p:nvGrpSpPr>
          <p:grpSpPr>
            <a:xfrm>
              <a:off x="277200" y="1804754"/>
              <a:ext cx="504000" cy="504000"/>
              <a:chOff x="277200" y="1804754"/>
              <a:chExt cx="504000" cy="504000"/>
            </a:xfrm>
          </p:grpSpPr>
          <p:grpSp>
            <p:nvGrpSpPr>
              <p:cNvPr id="52" name="Group 51">
                <a:extLst>
                  <a:ext uri="{FF2B5EF4-FFF2-40B4-BE49-F238E27FC236}">
                    <a16:creationId xmlns:a16="http://schemas.microsoft.com/office/drawing/2014/main" id="{FF120F62-288C-18C7-406E-F7F059123F52}"/>
                  </a:ext>
                </a:extLst>
              </p:cNvPr>
              <p:cNvGrpSpPr>
                <a:grpSpLocks noChangeAspect="1"/>
              </p:cNvGrpSpPr>
              <p:nvPr/>
            </p:nvGrpSpPr>
            <p:grpSpPr>
              <a:xfrm>
                <a:off x="277200" y="1804754"/>
                <a:ext cx="504000" cy="504000"/>
                <a:chOff x="300108" y="1283490"/>
                <a:chExt cx="684000" cy="684000"/>
              </a:xfrm>
              <a:effectLst/>
            </p:grpSpPr>
            <p:sp>
              <p:nvSpPr>
                <p:cNvPr id="53" name="Oval 52">
                  <a:extLst>
                    <a:ext uri="{FF2B5EF4-FFF2-40B4-BE49-F238E27FC236}">
                      <a16:creationId xmlns:a16="http://schemas.microsoft.com/office/drawing/2014/main" id="{047248F3-9DA6-5D61-C9CF-8BB092D23B00}"/>
                    </a:ext>
                  </a:extLst>
                </p:cNvPr>
                <p:cNvSpPr>
                  <a:spLocks noChangeAspect="1"/>
                </p:cNvSpPr>
                <p:nvPr/>
              </p:nvSpPr>
              <p:spPr>
                <a:xfrm>
                  <a:off x="300108" y="1283490"/>
                  <a:ext cx="684000" cy="684000"/>
                </a:xfrm>
                <a:prstGeom prst="ellipse">
                  <a:avLst/>
                </a:prstGeom>
                <a:gradFill>
                  <a:gsLst>
                    <a:gs pos="10000">
                      <a:srgbClr val="FFE700"/>
                    </a:gs>
                    <a:gs pos="56000">
                      <a:srgbClr val="FF8000"/>
                    </a:gs>
                  </a:gsLst>
                  <a:lin ang="2700000" scaled="0"/>
                </a:gra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rgbClr val="FFFFFF"/>
                    </a:solidFill>
                    <a:latin typeface="Fujitsu Infinity Pro"/>
                  </a:endParaRPr>
                </a:p>
              </p:txBody>
            </p:sp>
            <p:sp>
              <p:nvSpPr>
                <p:cNvPr id="54" name="Oval 53">
                  <a:extLst>
                    <a:ext uri="{FF2B5EF4-FFF2-40B4-BE49-F238E27FC236}">
                      <a16:creationId xmlns:a16="http://schemas.microsoft.com/office/drawing/2014/main" id="{D5EFF4D0-CBC4-0060-5126-5828169874FC}"/>
                    </a:ext>
                  </a:extLst>
                </p:cNvPr>
                <p:cNvSpPr>
                  <a:spLocks noChangeAspect="1"/>
                </p:cNvSpPr>
                <p:nvPr/>
              </p:nvSpPr>
              <p:spPr>
                <a:xfrm>
                  <a:off x="383643" y="1367025"/>
                  <a:ext cx="516931" cy="516931"/>
                </a:xfrm>
                <a:prstGeom prst="ellipse">
                  <a:avLst/>
                </a:prstGeom>
                <a:gradFill>
                  <a:gsLst>
                    <a:gs pos="89000">
                      <a:srgbClr val="FFE700"/>
                    </a:gs>
                    <a:gs pos="45000">
                      <a:srgbClr val="FF8000"/>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rgbClr val="FFFFFF"/>
                    </a:solidFill>
                    <a:latin typeface="Fujitsu Infinity Pro"/>
                  </a:endParaRPr>
                </a:p>
              </p:txBody>
            </p:sp>
          </p:grpSp>
          <p:pic>
            <p:nvPicPr>
              <p:cNvPr id="67" name="Graphic 66">
                <a:extLst>
                  <a:ext uri="{FF2B5EF4-FFF2-40B4-BE49-F238E27FC236}">
                    <a16:creationId xmlns:a16="http://schemas.microsoft.com/office/drawing/2014/main" id="{D95D0C67-AFC8-F659-4177-EB7FE90688B7}"/>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410613" y="1930754"/>
                <a:ext cx="252000" cy="252000"/>
              </a:xfrm>
              <a:prstGeom prst="rect">
                <a:avLst/>
              </a:prstGeom>
            </p:spPr>
          </p:pic>
        </p:grpSp>
        <p:grpSp>
          <p:nvGrpSpPr>
            <p:cNvPr id="76" name="Group 75">
              <a:extLst>
                <a:ext uri="{FF2B5EF4-FFF2-40B4-BE49-F238E27FC236}">
                  <a16:creationId xmlns:a16="http://schemas.microsoft.com/office/drawing/2014/main" id="{6F658879-030A-AB1A-F31A-36BC7DF8281F}"/>
                </a:ext>
              </a:extLst>
            </p:cNvPr>
            <p:cNvGrpSpPr/>
            <p:nvPr/>
          </p:nvGrpSpPr>
          <p:grpSpPr>
            <a:xfrm>
              <a:off x="277200" y="2487797"/>
              <a:ext cx="504000" cy="504000"/>
              <a:chOff x="277200" y="2487797"/>
              <a:chExt cx="504000" cy="504000"/>
            </a:xfrm>
          </p:grpSpPr>
          <p:grpSp>
            <p:nvGrpSpPr>
              <p:cNvPr id="55" name="Group 54">
                <a:extLst>
                  <a:ext uri="{FF2B5EF4-FFF2-40B4-BE49-F238E27FC236}">
                    <a16:creationId xmlns:a16="http://schemas.microsoft.com/office/drawing/2014/main" id="{9D4DB370-4108-C2A2-5C66-D2FEE5B02462}"/>
                  </a:ext>
                </a:extLst>
              </p:cNvPr>
              <p:cNvGrpSpPr>
                <a:grpSpLocks noChangeAspect="1"/>
              </p:cNvGrpSpPr>
              <p:nvPr/>
            </p:nvGrpSpPr>
            <p:grpSpPr>
              <a:xfrm>
                <a:off x="277200" y="2487797"/>
                <a:ext cx="504000" cy="504000"/>
                <a:chOff x="300108" y="1283490"/>
                <a:chExt cx="684000" cy="684000"/>
              </a:xfrm>
              <a:effectLst/>
            </p:grpSpPr>
            <p:sp>
              <p:nvSpPr>
                <p:cNvPr id="56" name="Oval 55">
                  <a:extLst>
                    <a:ext uri="{FF2B5EF4-FFF2-40B4-BE49-F238E27FC236}">
                      <a16:creationId xmlns:a16="http://schemas.microsoft.com/office/drawing/2014/main" id="{ABD7C625-194A-B357-0BEB-2EB12B879F1A}"/>
                    </a:ext>
                  </a:extLst>
                </p:cNvPr>
                <p:cNvSpPr>
                  <a:spLocks noChangeAspect="1"/>
                </p:cNvSpPr>
                <p:nvPr/>
              </p:nvSpPr>
              <p:spPr>
                <a:xfrm>
                  <a:off x="300108" y="1283490"/>
                  <a:ext cx="684000" cy="684000"/>
                </a:xfrm>
                <a:prstGeom prst="ellipse">
                  <a:avLst/>
                </a:prstGeom>
                <a:gradFill>
                  <a:gsLst>
                    <a:gs pos="10000">
                      <a:srgbClr val="FFE700"/>
                    </a:gs>
                    <a:gs pos="56000">
                      <a:srgbClr val="FF8000"/>
                    </a:gs>
                  </a:gsLst>
                  <a:lin ang="2700000" scaled="0"/>
                </a:gra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rgbClr val="FFFFFF"/>
                    </a:solidFill>
                    <a:latin typeface="Fujitsu Infinity Pro"/>
                  </a:endParaRPr>
                </a:p>
              </p:txBody>
            </p:sp>
            <p:sp>
              <p:nvSpPr>
                <p:cNvPr id="57" name="Oval 56">
                  <a:extLst>
                    <a:ext uri="{FF2B5EF4-FFF2-40B4-BE49-F238E27FC236}">
                      <a16:creationId xmlns:a16="http://schemas.microsoft.com/office/drawing/2014/main" id="{1F276E38-A4D8-EAC8-C30F-6641B8D3BC02}"/>
                    </a:ext>
                  </a:extLst>
                </p:cNvPr>
                <p:cNvSpPr>
                  <a:spLocks noChangeAspect="1"/>
                </p:cNvSpPr>
                <p:nvPr/>
              </p:nvSpPr>
              <p:spPr>
                <a:xfrm>
                  <a:off x="383643" y="1367025"/>
                  <a:ext cx="516931" cy="516931"/>
                </a:xfrm>
                <a:prstGeom prst="ellipse">
                  <a:avLst/>
                </a:prstGeom>
                <a:gradFill>
                  <a:gsLst>
                    <a:gs pos="89000">
                      <a:srgbClr val="FFE700"/>
                    </a:gs>
                    <a:gs pos="45000">
                      <a:srgbClr val="FF8000"/>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rgbClr val="FFFFFF"/>
                    </a:solidFill>
                    <a:latin typeface="Fujitsu Infinity Pro"/>
                  </a:endParaRPr>
                </a:p>
              </p:txBody>
            </p:sp>
          </p:grpSp>
          <p:pic>
            <p:nvPicPr>
              <p:cNvPr id="69" name="Graphic 68">
                <a:extLst>
                  <a:ext uri="{FF2B5EF4-FFF2-40B4-BE49-F238E27FC236}">
                    <a16:creationId xmlns:a16="http://schemas.microsoft.com/office/drawing/2014/main" id="{274B261C-15F0-A0D7-1A35-4A55C10D1BFA}"/>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458106" y="2598818"/>
                <a:ext cx="190703" cy="252000"/>
              </a:xfrm>
              <a:prstGeom prst="rect">
                <a:avLst/>
              </a:prstGeom>
            </p:spPr>
          </p:pic>
        </p:grpSp>
        <p:grpSp>
          <p:nvGrpSpPr>
            <p:cNvPr id="77" name="Group 76">
              <a:extLst>
                <a:ext uri="{FF2B5EF4-FFF2-40B4-BE49-F238E27FC236}">
                  <a16:creationId xmlns:a16="http://schemas.microsoft.com/office/drawing/2014/main" id="{90BE1A6E-DFF2-CBED-19DD-265288A2E8C5}"/>
                </a:ext>
              </a:extLst>
            </p:cNvPr>
            <p:cNvGrpSpPr/>
            <p:nvPr/>
          </p:nvGrpSpPr>
          <p:grpSpPr>
            <a:xfrm>
              <a:off x="277200" y="3170840"/>
              <a:ext cx="504000" cy="504000"/>
              <a:chOff x="277200" y="3170840"/>
              <a:chExt cx="504000" cy="504000"/>
            </a:xfrm>
          </p:grpSpPr>
          <p:grpSp>
            <p:nvGrpSpPr>
              <p:cNvPr id="58" name="Group 57">
                <a:extLst>
                  <a:ext uri="{FF2B5EF4-FFF2-40B4-BE49-F238E27FC236}">
                    <a16:creationId xmlns:a16="http://schemas.microsoft.com/office/drawing/2014/main" id="{306AE2E4-26A1-1BAD-AC43-CF9CBA784319}"/>
                  </a:ext>
                </a:extLst>
              </p:cNvPr>
              <p:cNvGrpSpPr>
                <a:grpSpLocks noChangeAspect="1"/>
              </p:cNvGrpSpPr>
              <p:nvPr/>
            </p:nvGrpSpPr>
            <p:grpSpPr>
              <a:xfrm>
                <a:off x="277200" y="3170840"/>
                <a:ext cx="504000" cy="504000"/>
                <a:chOff x="300108" y="1283490"/>
                <a:chExt cx="684000" cy="684000"/>
              </a:xfrm>
              <a:effectLst/>
            </p:grpSpPr>
            <p:sp>
              <p:nvSpPr>
                <p:cNvPr id="59" name="Oval 58">
                  <a:extLst>
                    <a:ext uri="{FF2B5EF4-FFF2-40B4-BE49-F238E27FC236}">
                      <a16:creationId xmlns:a16="http://schemas.microsoft.com/office/drawing/2014/main" id="{D3034286-67C4-C87B-0B34-5F93915696FE}"/>
                    </a:ext>
                  </a:extLst>
                </p:cNvPr>
                <p:cNvSpPr>
                  <a:spLocks noChangeAspect="1"/>
                </p:cNvSpPr>
                <p:nvPr/>
              </p:nvSpPr>
              <p:spPr>
                <a:xfrm>
                  <a:off x="300108" y="1283490"/>
                  <a:ext cx="684000" cy="684000"/>
                </a:xfrm>
                <a:prstGeom prst="ellipse">
                  <a:avLst/>
                </a:prstGeom>
                <a:gradFill>
                  <a:gsLst>
                    <a:gs pos="10000">
                      <a:srgbClr val="FFE700"/>
                    </a:gs>
                    <a:gs pos="56000">
                      <a:srgbClr val="FF8000"/>
                    </a:gs>
                  </a:gsLst>
                  <a:lin ang="2700000" scaled="0"/>
                </a:gra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rgbClr val="FFFFFF"/>
                    </a:solidFill>
                    <a:latin typeface="Fujitsu Infinity Pro"/>
                  </a:endParaRPr>
                </a:p>
              </p:txBody>
            </p:sp>
            <p:sp>
              <p:nvSpPr>
                <p:cNvPr id="60" name="Oval 59">
                  <a:extLst>
                    <a:ext uri="{FF2B5EF4-FFF2-40B4-BE49-F238E27FC236}">
                      <a16:creationId xmlns:a16="http://schemas.microsoft.com/office/drawing/2014/main" id="{5A104A05-68CF-182B-BF92-3BAF5DA4E9E3}"/>
                    </a:ext>
                  </a:extLst>
                </p:cNvPr>
                <p:cNvSpPr>
                  <a:spLocks noChangeAspect="1"/>
                </p:cNvSpPr>
                <p:nvPr/>
              </p:nvSpPr>
              <p:spPr>
                <a:xfrm>
                  <a:off x="383643" y="1367025"/>
                  <a:ext cx="516931" cy="516931"/>
                </a:xfrm>
                <a:prstGeom prst="ellipse">
                  <a:avLst/>
                </a:prstGeom>
                <a:gradFill>
                  <a:gsLst>
                    <a:gs pos="89000">
                      <a:srgbClr val="FFE700"/>
                    </a:gs>
                    <a:gs pos="45000">
                      <a:srgbClr val="FF8000"/>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rgbClr val="FFFFFF"/>
                    </a:solidFill>
                    <a:latin typeface="Fujitsu Infinity Pro"/>
                  </a:endParaRPr>
                </a:p>
              </p:txBody>
            </p:sp>
          </p:grpSp>
          <p:pic>
            <p:nvPicPr>
              <p:cNvPr id="71" name="Graphic 70">
                <a:extLst>
                  <a:ext uri="{FF2B5EF4-FFF2-40B4-BE49-F238E27FC236}">
                    <a16:creationId xmlns:a16="http://schemas.microsoft.com/office/drawing/2014/main" id="{D68F9479-E222-D5AA-3B63-EE2674125281}"/>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419967" y="3293136"/>
                <a:ext cx="222289" cy="264854"/>
              </a:xfrm>
              <a:prstGeom prst="rect">
                <a:avLst/>
              </a:prstGeom>
            </p:spPr>
          </p:pic>
        </p:grpSp>
        <p:grpSp>
          <p:nvGrpSpPr>
            <p:cNvPr id="78" name="Group 77">
              <a:extLst>
                <a:ext uri="{FF2B5EF4-FFF2-40B4-BE49-F238E27FC236}">
                  <a16:creationId xmlns:a16="http://schemas.microsoft.com/office/drawing/2014/main" id="{CC67E76F-142B-1395-1DFD-CACFC1EF5AFE}"/>
                </a:ext>
              </a:extLst>
            </p:cNvPr>
            <p:cNvGrpSpPr/>
            <p:nvPr/>
          </p:nvGrpSpPr>
          <p:grpSpPr>
            <a:xfrm>
              <a:off x="277200" y="3853884"/>
              <a:ext cx="504000" cy="504000"/>
              <a:chOff x="277200" y="3853884"/>
              <a:chExt cx="504000" cy="504000"/>
            </a:xfrm>
          </p:grpSpPr>
          <p:grpSp>
            <p:nvGrpSpPr>
              <p:cNvPr id="61" name="Group 60">
                <a:extLst>
                  <a:ext uri="{FF2B5EF4-FFF2-40B4-BE49-F238E27FC236}">
                    <a16:creationId xmlns:a16="http://schemas.microsoft.com/office/drawing/2014/main" id="{D6C7236F-B363-B63D-55A1-F1E215E0B56F}"/>
                  </a:ext>
                </a:extLst>
              </p:cNvPr>
              <p:cNvGrpSpPr>
                <a:grpSpLocks noChangeAspect="1"/>
              </p:cNvGrpSpPr>
              <p:nvPr/>
            </p:nvGrpSpPr>
            <p:grpSpPr>
              <a:xfrm>
                <a:off x="277200" y="3853884"/>
                <a:ext cx="504000" cy="504000"/>
                <a:chOff x="300108" y="1283490"/>
                <a:chExt cx="684000" cy="684000"/>
              </a:xfrm>
              <a:effectLst/>
            </p:grpSpPr>
            <p:sp>
              <p:nvSpPr>
                <p:cNvPr id="62" name="Oval 61">
                  <a:extLst>
                    <a:ext uri="{FF2B5EF4-FFF2-40B4-BE49-F238E27FC236}">
                      <a16:creationId xmlns:a16="http://schemas.microsoft.com/office/drawing/2014/main" id="{7B1086DF-71B4-D943-9B69-E7CF5CF6E94E}"/>
                    </a:ext>
                  </a:extLst>
                </p:cNvPr>
                <p:cNvSpPr>
                  <a:spLocks noChangeAspect="1"/>
                </p:cNvSpPr>
                <p:nvPr/>
              </p:nvSpPr>
              <p:spPr>
                <a:xfrm>
                  <a:off x="300108" y="1283490"/>
                  <a:ext cx="684000" cy="684000"/>
                </a:xfrm>
                <a:prstGeom prst="ellipse">
                  <a:avLst/>
                </a:prstGeom>
                <a:gradFill>
                  <a:gsLst>
                    <a:gs pos="10000">
                      <a:srgbClr val="FFE700"/>
                    </a:gs>
                    <a:gs pos="56000">
                      <a:srgbClr val="FF8000"/>
                    </a:gs>
                  </a:gsLst>
                  <a:lin ang="2700000" scaled="0"/>
                </a:gra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rgbClr val="FFFFFF"/>
                    </a:solidFill>
                    <a:latin typeface="Fujitsu Infinity Pro"/>
                  </a:endParaRPr>
                </a:p>
              </p:txBody>
            </p:sp>
            <p:sp>
              <p:nvSpPr>
                <p:cNvPr id="63" name="Oval 62">
                  <a:extLst>
                    <a:ext uri="{FF2B5EF4-FFF2-40B4-BE49-F238E27FC236}">
                      <a16:creationId xmlns:a16="http://schemas.microsoft.com/office/drawing/2014/main" id="{FAB8723B-06D5-1B41-839F-DFB526CB5C47}"/>
                    </a:ext>
                  </a:extLst>
                </p:cNvPr>
                <p:cNvSpPr>
                  <a:spLocks noChangeAspect="1"/>
                </p:cNvSpPr>
                <p:nvPr/>
              </p:nvSpPr>
              <p:spPr>
                <a:xfrm>
                  <a:off x="383643" y="1367025"/>
                  <a:ext cx="516931" cy="516931"/>
                </a:xfrm>
                <a:prstGeom prst="ellipse">
                  <a:avLst/>
                </a:prstGeom>
                <a:gradFill>
                  <a:gsLst>
                    <a:gs pos="89000">
                      <a:srgbClr val="FFE700"/>
                    </a:gs>
                    <a:gs pos="45000">
                      <a:srgbClr val="FF8000"/>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rgbClr val="FFFFFF"/>
                    </a:solidFill>
                    <a:latin typeface="Fujitsu Infinity Pro"/>
                  </a:endParaRPr>
                </a:p>
              </p:txBody>
            </p:sp>
          </p:grpSp>
          <p:pic>
            <p:nvPicPr>
              <p:cNvPr id="73" name="Graphic 72">
                <a:extLst>
                  <a:ext uri="{FF2B5EF4-FFF2-40B4-BE49-F238E27FC236}">
                    <a16:creationId xmlns:a16="http://schemas.microsoft.com/office/drawing/2014/main" id="{FB627976-77F3-E06D-CC9C-1BEB90C5EA0F}"/>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415375" y="3979555"/>
                <a:ext cx="239010" cy="252000"/>
              </a:xfrm>
              <a:prstGeom prst="rect">
                <a:avLst/>
              </a:prstGeom>
            </p:spPr>
          </p:pic>
        </p:grpSp>
      </p:grpSp>
    </p:spTree>
    <p:extLst>
      <p:ext uri="{BB962C8B-B14F-4D97-AF65-F5344CB8AC3E}">
        <p14:creationId xmlns:p14="http://schemas.microsoft.com/office/powerpoint/2010/main" val="90094106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84"/>
                                        </p:tgtEl>
                                        <p:attrNameLst>
                                          <p:attrName>style.visibility</p:attrName>
                                        </p:attrNameLst>
                                      </p:cBhvr>
                                      <p:to>
                                        <p:strVal val="visible"/>
                                      </p:to>
                                    </p:set>
                                    <p:animEffect transition="in" filter="wipe(up)">
                                      <p:cBhvr>
                                        <p:cTn id="7" dur="1000"/>
                                        <p:tgtEl>
                                          <p:spTgt spid="84"/>
                                        </p:tgtEl>
                                      </p:cBhvr>
                                    </p:animEffect>
                                  </p:childTnLst>
                                </p:cTn>
                              </p:par>
                              <p:par>
                                <p:cTn id="8" presetID="22" presetClass="entr" presetSubtype="8" fill="hold" nodeType="withEffect">
                                  <p:stCondLst>
                                    <p:cond delay="500"/>
                                  </p:stCondLst>
                                  <p:childTnLst>
                                    <p:set>
                                      <p:cBhvr>
                                        <p:cTn id="9" dur="1" fill="hold">
                                          <p:stCondLst>
                                            <p:cond delay="0"/>
                                          </p:stCondLst>
                                        </p:cTn>
                                        <p:tgtEl>
                                          <p:spTgt spid="51"/>
                                        </p:tgtEl>
                                        <p:attrNameLst>
                                          <p:attrName>style.visibility</p:attrName>
                                        </p:attrNameLst>
                                      </p:cBhvr>
                                      <p:to>
                                        <p:strVal val="visible"/>
                                      </p:to>
                                    </p:set>
                                    <p:animEffect transition="in" filter="wipe(left)">
                                      <p:cBhvr>
                                        <p:cTn id="10" dur="750"/>
                                        <p:tgtEl>
                                          <p:spTgt spid="51"/>
                                        </p:tgtEl>
                                      </p:cBhvr>
                                    </p:animEffect>
                                  </p:childTnLst>
                                </p:cTn>
                              </p:par>
                              <p:par>
                                <p:cTn id="11" presetID="10" presetClass="entr" presetSubtype="0" fill="hold" grpId="0" nodeType="withEffect">
                                  <p:stCondLst>
                                    <p:cond delay="100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grpId="0" nodeType="withEffect">
                                  <p:stCondLst>
                                    <p:cond delay="120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par>
                                <p:cTn id="17" presetID="10" presetClass="entr" presetSubtype="0" fill="hold" grpId="0" nodeType="withEffect">
                                  <p:stCondLst>
                                    <p:cond delay="140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par>
                                <p:cTn id="20" presetID="10" presetClass="entr" presetSubtype="0" fill="hold" grpId="0" nodeType="withEffect">
                                  <p:stCondLst>
                                    <p:cond delay="160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par>
                                <p:cTn id="23" presetID="10" presetClass="entr" presetSubtype="0" fill="hold" grpId="0" nodeType="withEffect">
                                  <p:stCondLst>
                                    <p:cond delay="180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par>
                                <p:cTn id="26" presetID="10" presetClass="entr" presetSubtype="0" fill="hold" grpId="0" nodeType="withEffect">
                                  <p:stCondLst>
                                    <p:cond delay="200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500"/>
                                        <p:tgtEl>
                                          <p:spTgt spid="5"/>
                                        </p:tgtEl>
                                      </p:cBhvr>
                                    </p:animEffect>
                                  </p:childTnLst>
                                </p:cTn>
                              </p:par>
                              <p:par>
                                <p:cTn id="29" presetID="10" presetClass="entr" presetSubtype="0" fill="hold" nodeType="withEffect">
                                  <p:stCondLst>
                                    <p:cond delay="2200"/>
                                  </p:stCondLst>
                                  <p:childTnLst>
                                    <p:set>
                                      <p:cBhvr>
                                        <p:cTn id="30" dur="1" fill="hold">
                                          <p:stCondLst>
                                            <p:cond delay="0"/>
                                          </p:stCondLst>
                                        </p:cTn>
                                        <p:tgtEl>
                                          <p:spTgt spid="40"/>
                                        </p:tgtEl>
                                        <p:attrNameLst>
                                          <p:attrName>style.visibility</p:attrName>
                                        </p:attrNameLst>
                                      </p:cBhvr>
                                      <p:to>
                                        <p:strVal val="visible"/>
                                      </p:to>
                                    </p:set>
                                    <p:animEffect transition="in" filter="fade">
                                      <p:cBhvr>
                                        <p:cTn id="31" dur="1000"/>
                                        <p:tgtEl>
                                          <p:spTgt spid="40"/>
                                        </p:tgtEl>
                                      </p:cBhvr>
                                    </p:animEffect>
                                  </p:childTnLst>
                                </p:cTn>
                              </p:par>
                              <p:par>
                                <p:cTn id="32" presetID="10" presetClass="entr" presetSubtype="0" fill="hold" nodeType="withEffect">
                                  <p:stCondLst>
                                    <p:cond delay="1200"/>
                                  </p:stCondLst>
                                  <p:childTnLst>
                                    <p:set>
                                      <p:cBhvr>
                                        <p:cTn id="33" dur="1" fill="hold">
                                          <p:stCondLst>
                                            <p:cond delay="0"/>
                                          </p:stCondLst>
                                        </p:cTn>
                                        <p:tgtEl>
                                          <p:spTgt spid="86"/>
                                        </p:tgtEl>
                                        <p:attrNameLst>
                                          <p:attrName>style.visibility</p:attrName>
                                        </p:attrNameLst>
                                      </p:cBhvr>
                                      <p:to>
                                        <p:strVal val="visible"/>
                                      </p:to>
                                    </p:set>
                                    <p:animEffect transition="in" filter="fade">
                                      <p:cBhvr>
                                        <p:cTn id="34" dur="500"/>
                                        <p:tgtEl>
                                          <p:spTgt spid="86"/>
                                        </p:tgtEl>
                                      </p:cBhvr>
                                    </p:animEffect>
                                  </p:childTnLst>
                                </p:cTn>
                              </p:par>
                              <p:par>
                                <p:cTn id="35" presetID="10" presetClass="entr" presetSubtype="0" fill="hold" nodeType="withEffect">
                                  <p:stCondLst>
                                    <p:cond delay="1400"/>
                                  </p:stCondLst>
                                  <p:childTnLst>
                                    <p:set>
                                      <p:cBhvr>
                                        <p:cTn id="36" dur="1" fill="hold">
                                          <p:stCondLst>
                                            <p:cond delay="0"/>
                                          </p:stCondLst>
                                        </p:cTn>
                                        <p:tgtEl>
                                          <p:spTgt spid="79"/>
                                        </p:tgtEl>
                                        <p:attrNameLst>
                                          <p:attrName>style.visibility</p:attrName>
                                        </p:attrNameLst>
                                      </p:cBhvr>
                                      <p:to>
                                        <p:strVal val="visible"/>
                                      </p:to>
                                    </p:set>
                                    <p:animEffect transition="in" filter="fade">
                                      <p:cBhvr>
                                        <p:cTn id="37" dur="500"/>
                                        <p:tgtEl>
                                          <p:spTgt spid="79"/>
                                        </p:tgtEl>
                                      </p:cBhvr>
                                    </p:animEffect>
                                  </p:childTnLst>
                                </p:cTn>
                              </p:par>
                              <p:par>
                                <p:cTn id="38" presetID="10" presetClass="entr" presetSubtype="0" fill="hold" nodeType="withEffect">
                                  <p:stCondLst>
                                    <p:cond delay="1600"/>
                                  </p:stCondLst>
                                  <p:childTnLst>
                                    <p:set>
                                      <p:cBhvr>
                                        <p:cTn id="39" dur="1" fill="hold">
                                          <p:stCondLst>
                                            <p:cond delay="0"/>
                                          </p:stCondLst>
                                        </p:cTn>
                                        <p:tgtEl>
                                          <p:spTgt spid="80"/>
                                        </p:tgtEl>
                                        <p:attrNameLst>
                                          <p:attrName>style.visibility</p:attrName>
                                        </p:attrNameLst>
                                      </p:cBhvr>
                                      <p:to>
                                        <p:strVal val="visible"/>
                                      </p:to>
                                    </p:set>
                                    <p:animEffect transition="in" filter="fade">
                                      <p:cBhvr>
                                        <p:cTn id="40" dur="500"/>
                                        <p:tgtEl>
                                          <p:spTgt spid="80"/>
                                        </p:tgtEl>
                                      </p:cBhvr>
                                    </p:animEffect>
                                  </p:childTnLst>
                                </p:cTn>
                              </p:par>
                              <p:par>
                                <p:cTn id="41" presetID="10" presetClass="entr" presetSubtype="0" fill="hold" nodeType="withEffect">
                                  <p:stCondLst>
                                    <p:cond delay="1800"/>
                                  </p:stCondLst>
                                  <p:childTnLst>
                                    <p:set>
                                      <p:cBhvr>
                                        <p:cTn id="42" dur="1" fill="hold">
                                          <p:stCondLst>
                                            <p:cond delay="0"/>
                                          </p:stCondLst>
                                        </p:cTn>
                                        <p:tgtEl>
                                          <p:spTgt spid="81"/>
                                        </p:tgtEl>
                                        <p:attrNameLst>
                                          <p:attrName>style.visibility</p:attrName>
                                        </p:attrNameLst>
                                      </p:cBhvr>
                                      <p:to>
                                        <p:strVal val="visible"/>
                                      </p:to>
                                    </p:set>
                                    <p:animEffect transition="in" filter="fade">
                                      <p:cBhvr>
                                        <p:cTn id="43" dur="500"/>
                                        <p:tgtEl>
                                          <p:spTgt spid="81"/>
                                        </p:tgtEl>
                                      </p:cBhvr>
                                    </p:animEffect>
                                  </p:childTnLst>
                                </p:cTn>
                              </p:par>
                              <p:par>
                                <p:cTn id="44" presetID="10" presetClass="entr" presetSubtype="0" fill="hold" nodeType="withEffect">
                                  <p:stCondLst>
                                    <p:cond delay="2000"/>
                                  </p:stCondLst>
                                  <p:childTnLst>
                                    <p:set>
                                      <p:cBhvr>
                                        <p:cTn id="45" dur="1" fill="hold">
                                          <p:stCondLst>
                                            <p:cond delay="0"/>
                                          </p:stCondLst>
                                        </p:cTn>
                                        <p:tgtEl>
                                          <p:spTgt spid="82"/>
                                        </p:tgtEl>
                                        <p:attrNameLst>
                                          <p:attrName>style.visibility</p:attrName>
                                        </p:attrNameLst>
                                      </p:cBhvr>
                                      <p:to>
                                        <p:strVal val="visible"/>
                                      </p:to>
                                    </p:set>
                                    <p:animEffect transition="in" filter="fade">
                                      <p:cBhvr>
                                        <p:cTn id="46" dur="500"/>
                                        <p:tgtEl>
                                          <p:spTgt spid="82"/>
                                        </p:tgtEl>
                                      </p:cBhvr>
                                    </p:animEffect>
                                  </p:childTnLst>
                                </p:cTn>
                              </p:par>
                              <p:par>
                                <p:cTn id="47" presetID="10" presetClass="entr" presetSubtype="0" fill="hold" nodeType="withEffect">
                                  <p:stCondLst>
                                    <p:cond delay="2200"/>
                                  </p:stCondLst>
                                  <p:childTnLst>
                                    <p:set>
                                      <p:cBhvr>
                                        <p:cTn id="48" dur="1" fill="hold">
                                          <p:stCondLst>
                                            <p:cond delay="0"/>
                                          </p:stCondLst>
                                        </p:cTn>
                                        <p:tgtEl>
                                          <p:spTgt spid="83"/>
                                        </p:tgtEl>
                                        <p:attrNameLst>
                                          <p:attrName>style.visibility</p:attrName>
                                        </p:attrNameLst>
                                      </p:cBhvr>
                                      <p:to>
                                        <p:strVal val="visible"/>
                                      </p:to>
                                    </p:set>
                                    <p:animEffect transition="in" filter="fade">
                                      <p:cBhvr>
                                        <p:cTn id="49" dur="500"/>
                                        <p:tgtEl>
                                          <p:spTgt spid="83"/>
                                        </p:tgtEl>
                                      </p:cBhvr>
                                    </p:animEffect>
                                  </p:childTnLst>
                                </p:cTn>
                              </p:par>
                              <p:par>
                                <p:cTn id="50" presetID="10" presetClass="entr" presetSubtype="0" fill="hold" grpId="0" nodeType="withEffect">
                                  <p:stCondLst>
                                    <p:cond delay="2400"/>
                                  </p:stCondLst>
                                  <p:childTnLst>
                                    <p:set>
                                      <p:cBhvr>
                                        <p:cTn id="51" dur="1" fill="hold">
                                          <p:stCondLst>
                                            <p:cond delay="0"/>
                                          </p:stCondLst>
                                        </p:cTn>
                                        <p:tgtEl>
                                          <p:spTgt spid="42"/>
                                        </p:tgtEl>
                                        <p:attrNameLst>
                                          <p:attrName>style.visibility</p:attrName>
                                        </p:attrNameLst>
                                      </p:cBhvr>
                                      <p:to>
                                        <p:strVal val="visible"/>
                                      </p:to>
                                    </p:set>
                                    <p:animEffect transition="in" filter="fade">
                                      <p:cBhvr>
                                        <p:cTn id="52" dur="500"/>
                                        <p:tgtEl>
                                          <p:spTgt spid="42"/>
                                        </p:tgtEl>
                                      </p:cBhvr>
                                    </p:animEffect>
                                  </p:childTnLst>
                                </p:cTn>
                              </p:par>
                              <p:par>
                                <p:cTn id="53" presetID="10" presetClass="entr" presetSubtype="0" fill="hold" nodeType="withEffect">
                                  <p:stCondLst>
                                    <p:cond delay="1750"/>
                                  </p:stCondLst>
                                  <p:childTnLst>
                                    <p:set>
                                      <p:cBhvr>
                                        <p:cTn id="54" dur="1" fill="hold">
                                          <p:stCondLst>
                                            <p:cond delay="0"/>
                                          </p:stCondLst>
                                        </p:cTn>
                                        <p:tgtEl>
                                          <p:spTgt spid="87"/>
                                        </p:tgtEl>
                                        <p:attrNameLst>
                                          <p:attrName>style.visibility</p:attrName>
                                        </p:attrNameLst>
                                      </p:cBhvr>
                                      <p:to>
                                        <p:strVal val="visible"/>
                                      </p:to>
                                    </p:set>
                                    <p:animEffect transition="in" filter="fade">
                                      <p:cBhvr>
                                        <p:cTn id="55" dur="1000"/>
                                        <p:tgtEl>
                                          <p:spTgt spid="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animBg="1"/>
      <p:bldP spid="8" grpId="0" animBg="1"/>
      <p:bldP spid="9" grpId="0" animBg="1"/>
      <p:bldP spid="10" grpId="0" animBg="1"/>
      <p:bldP spid="4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14EE01-C8C5-4BDB-43E6-7687A13CC940}"/>
            </a:ext>
          </a:extLst>
        </p:cNvPr>
        <p:cNvGrpSpPr/>
        <p:nvPr/>
      </p:nvGrpSpPr>
      <p:grpSpPr>
        <a:xfrm>
          <a:off x="0" y="0"/>
          <a:ext cx="0" cy="0"/>
          <a:chOff x="0" y="0"/>
          <a:chExt cx="0" cy="0"/>
        </a:xfrm>
      </p:grpSpPr>
      <p:pic>
        <p:nvPicPr>
          <p:cNvPr id="5" name="Graphic 4">
            <a:extLst>
              <a:ext uri="{FF2B5EF4-FFF2-40B4-BE49-F238E27FC236}">
                <a16:creationId xmlns:a16="http://schemas.microsoft.com/office/drawing/2014/main" id="{D9750012-DBD2-C2BF-F246-DF5516D642E1}"/>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423861" y="3520151"/>
            <a:ext cx="1523519" cy="1184959"/>
          </a:xfrm>
          <a:prstGeom prst="rect">
            <a:avLst/>
          </a:prstGeom>
        </p:spPr>
      </p:pic>
      <p:sp>
        <p:nvSpPr>
          <p:cNvPr id="11" name="Title 1">
            <a:extLst>
              <a:ext uri="{FF2B5EF4-FFF2-40B4-BE49-F238E27FC236}">
                <a16:creationId xmlns:a16="http://schemas.microsoft.com/office/drawing/2014/main" id="{D6B08AA4-A703-9E23-0C82-28D4A1788F20}"/>
              </a:ext>
            </a:extLst>
          </p:cNvPr>
          <p:cNvSpPr>
            <a:spLocks noGrp="1"/>
          </p:cNvSpPr>
          <p:nvPr>
            <p:ph type="ctrTitle"/>
          </p:nvPr>
        </p:nvSpPr>
        <p:spPr>
          <a:xfrm>
            <a:off x="270000" y="468000"/>
            <a:ext cx="3721436" cy="1046440"/>
          </a:xfrm>
        </p:spPr>
        <p:txBody>
          <a:bodyPr anchor="t" anchorCtr="0">
            <a:noAutofit/>
          </a:bodyPr>
          <a:lstStyle/>
          <a:p>
            <a:pPr>
              <a:lnSpc>
                <a:spcPct val="130000"/>
              </a:lnSpc>
            </a:pPr>
            <a:r>
              <a:rPr lang="en-US"/>
              <a:t>Community governance</a:t>
            </a:r>
          </a:p>
        </p:txBody>
      </p:sp>
    </p:spTree>
    <p:extLst>
      <p:ext uri="{BB962C8B-B14F-4D97-AF65-F5344CB8AC3E}">
        <p14:creationId xmlns:p14="http://schemas.microsoft.com/office/powerpoint/2010/main" val="375048042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25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100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A53DC2-4E80-D892-C4ED-5D6C38DDA0E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DCCF26D-FAB6-5A64-A731-A4EF3856276B}"/>
              </a:ext>
            </a:extLst>
          </p:cNvPr>
          <p:cNvSpPr>
            <a:spLocks noGrp="1"/>
          </p:cNvSpPr>
          <p:nvPr>
            <p:ph type="title"/>
          </p:nvPr>
        </p:nvSpPr>
        <p:spPr/>
        <p:txBody>
          <a:bodyPr/>
          <a:lstStyle/>
          <a:p>
            <a:r>
              <a:rPr lang="en-US"/>
              <a:t>Why does PostgreSQL stay independent ?</a:t>
            </a:r>
          </a:p>
        </p:txBody>
      </p:sp>
      <p:cxnSp>
        <p:nvCxnSpPr>
          <p:cNvPr id="20" name="Straight Connector 19">
            <a:extLst>
              <a:ext uri="{FF2B5EF4-FFF2-40B4-BE49-F238E27FC236}">
                <a16:creationId xmlns:a16="http://schemas.microsoft.com/office/drawing/2014/main" id="{044553CA-378F-0BA4-1E54-917F32A7A865}"/>
              </a:ext>
            </a:extLst>
          </p:cNvPr>
          <p:cNvCxnSpPr/>
          <p:nvPr/>
        </p:nvCxnSpPr>
        <p:spPr>
          <a:xfrm>
            <a:off x="2006513" y="1168021"/>
            <a:ext cx="0" cy="268415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Google Shape;1212;p152">
            <a:extLst>
              <a:ext uri="{FF2B5EF4-FFF2-40B4-BE49-F238E27FC236}">
                <a16:creationId xmlns:a16="http://schemas.microsoft.com/office/drawing/2014/main" id="{4D7C15D5-4C73-4484-80AE-080944FD7199}"/>
              </a:ext>
            </a:extLst>
          </p:cNvPr>
          <p:cNvSpPr txBox="1"/>
          <p:nvPr/>
        </p:nvSpPr>
        <p:spPr>
          <a:xfrm>
            <a:off x="345825" y="2469580"/>
            <a:ext cx="1495290" cy="774423"/>
          </a:xfrm>
          <a:prstGeom prst="rect">
            <a:avLst/>
          </a:prstGeom>
          <a:noFill/>
          <a:ln>
            <a:noFill/>
          </a:ln>
        </p:spPr>
        <p:txBody>
          <a:bodyPr spcFirstLastPara="1" wrap="square" lIns="0" tIns="0" rIns="0" bIns="0" anchor="t" anchorCtr="0">
            <a:noAutofit/>
          </a:bodyPr>
          <a:lstStyle/>
          <a:p>
            <a:pPr algn="ctr">
              <a:lnSpc>
                <a:spcPct val="130000"/>
              </a:lnSpc>
              <a:spcAft>
                <a:spcPts val="1200"/>
              </a:spcAft>
              <a:buNone/>
              <a:tabLst>
                <a:tab pos="182880" algn="l"/>
              </a:tabLst>
            </a:pPr>
            <a:r>
              <a:rPr lang="en-AU" sz="1200" i="1">
                <a:solidFill>
                  <a:srgbClr val="000000"/>
                </a:solidFill>
                <a:latin typeface="Fujitsu Infinity Pro Bold" pitchFamily="2" charset="0"/>
                <a:ea typeface="Arial" panose="020B0604020202020204" pitchFamily="34" charset="0"/>
                <a:cs typeface="Arial" panose="020B0604020202020204" pitchFamily="34" charset="0"/>
              </a:rPr>
              <a:t>No single vendor</a:t>
            </a:r>
            <a:br>
              <a:rPr lang="en-AU" sz="1200">
                <a:solidFill>
                  <a:srgbClr val="000000"/>
                </a:solidFill>
                <a:latin typeface="Fujitsu Infinity Pro Bold" pitchFamily="2" charset="0"/>
                <a:ea typeface="Arial" panose="020B0604020202020204" pitchFamily="34" charset="0"/>
                <a:cs typeface="Arial" panose="020B0604020202020204" pitchFamily="34" charset="0"/>
              </a:rPr>
            </a:br>
            <a:r>
              <a:rPr lang="en-AU" sz="1200">
                <a:solidFill>
                  <a:srgbClr val="000000"/>
                </a:solidFill>
                <a:latin typeface="Fujitsu Infinity Pro Bold" pitchFamily="2" charset="0"/>
                <a:ea typeface="Arial" panose="020B0604020202020204" pitchFamily="34" charset="0"/>
                <a:cs typeface="Arial" panose="020B0604020202020204" pitchFamily="34" charset="0"/>
              </a:rPr>
              <a:t>rule</a:t>
            </a:r>
          </a:p>
          <a:p>
            <a:pPr algn="ctr">
              <a:lnSpc>
                <a:spcPct val="130000"/>
              </a:lnSpc>
              <a:spcAft>
                <a:spcPts val="300"/>
              </a:spcAft>
              <a:buNone/>
              <a:tabLst>
                <a:tab pos="182880" algn="l"/>
              </a:tabLst>
            </a:pPr>
            <a:r>
              <a:rPr lang="en-US" sz="1200">
                <a:solidFill>
                  <a:srgbClr val="1E2228"/>
                </a:solidFill>
                <a:latin typeface="+mj-lt"/>
              </a:rPr>
              <a:t>No one company owns the trademark, domain, or code</a:t>
            </a:r>
            <a:endParaRPr lang="en-AU" sz="1200">
              <a:solidFill>
                <a:srgbClr val="000000"/>
              </a:solidFill>
              <a:latin typeface="+mj-lt"/>
              <a:ea typeface="Arial" panose="020B0604020202020204" pitchFamily="34" charset="0"/>
              <a:cs typeface="Arial" panose="020B0604020202020204" pitchFamily="34" charset="0"/>
            </a:endParaRPr>
          </a:p>
        </p:txBody>
      </p:sp>
      <p:grpSp>
        <p:nvGrpSpPr>
          <p:cNvPr id="65" name="Group 64">
            <a:extLst>
              <a:ext uri="{FF2B5EF4-FFF2-40B4-BE49-F238E27FC236}">
                <a16:creationId xmlns:a16="http://schemas.microsoft.com/office/drawing/2014/main" id="{DB190DA4-E3A2-985A-E6F1-36C83FBC787C}"/>
              </a:ext>
            </a:extLst>
          </p:cNvPr>
          <p:cNvGrpSpPr/>
          <p:nvPr/>
        </p:nvGrpSpPr>
        <p:grpSpPr>
          <a:xfrm>
            <a:off x="443232" y="974034"/>
            <a:ext cx="1407157" cy="1407157"/>
            <a:chOff x="443232" y="882594"/>
            <a:chExt cx="1407157" cy="1407157"/>
          </a:xfrm>
        </p:grpSpPr>
        <p:pic>
          <p:nvPicPr>
            <p:cNvPr id="58" name="Picture 57">
              <a:extLst>
                <a:ext uri="{FF2B5EF4-FFF2-40B4-BE49-F238E27FC236}">
                  <a16:creationId xmlns:a16="http://schemas.microsoft.com/office/drawing/2014/main" id="{DD003D9A-0299-C407-D148-AFDC24A41B10}"/>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a:fillRect/>
            </a:stretch>
          </p:blipFill>
          <p:spPr>
            <a:xfrm>
              <a:off x="664591" y="1099768"/>
              <a:ext cx="964441" cy="964441"/>
            </a:xfrm>
            <a:prstGeom prst="ellipse">
              <a:avLst/>
            </a:prstGeom>
          </p:spPr>
        </p:pic>
        <p:sp>
          <p:nvSpPr>
            <p:cNvPr id="28" name="Freeform: Shape 27">
              <a:extLst>
                <a:ext uri="{FF2B5EF4-FFF2-40B4-BE49-F238E27FC236}">
                  <a16:creationId xmlns:a16="http://schemas.microsoft.com/office/drawing/2014/main" id="{138B657B-2C89-4F29-D7E7-E60A9B49A6C4}"/>
                </a:ext>
              </a:extLst>
            </p:cNvPr>
            <p:cNvSpPr>
              <a:spLocks noChangeAspect="1"/>
            </p:cNvSpPr>
            <p:nvPr/>
          </p:nvSpPr>
          <p:spPr>
            <a:xfrm>
              <a:off x="443232" y="882594"/>
              <a:ext cx="1407157" cy="1407157"/>
            </a:xfrm>
            <a:custGeom>
              <a:avLst/>
              <a:gdLst>
                <a:gd name="csX0" fmla="*/ 61974 w 775448"/>
                <a:gd name="csY0" fmla="*/ 387723 h 775448"/>
                <a:gd name="csX1" fmla="*/ 123949 w 775448"/>
                <a:gd name="csY1" fmla="*/ 387723 h 775448"/>
                <a:gd name="csX2" fmla="*/ 144651 w 775448"/>
                <a:gd name="csY2" fmla="*/ 285069 h 775448"/>
                <a:gd name="csX3" fmla="*/ 240285 w 775448"/>
                <a:gd name="csY3" fmla="*/ 168960 h 775448"/>
                <a:gd name="csX4" fmla="*/ 309260 w 775448"/>
                <a:gd name="csY4" fmla="*/ 135797 h 775448"/>
                <a:gd name="csX5" fmla="*/ 387723 w 775448"/>
                <a:gd name="csY5" fmla="*/ 123949 h 775448"/>
                <a:gd name="csX6" fmla="*/ 490379 w 775448"/>
                <a:gd name="csY6" fmla="*/ 144652 h 775448"/>
                <a:gd name="csX7" fmla="*/ 606489 w 775448"/>
                <a:gd name="csY7" fmla="*/ 240287 h 775448"/>
                <a:gd name="csX8" fmla="*/ 639651 w 775448"/>
                <a:gd name="csY8" fmla="*/ 309260 h 775448"/>
                <a:gd name="csX9" fmla="*/ 651499 w 775448"/>
                <a:gd name="csY9" fmla="*/ 387723 h 775448"/>
                <a:gd name="csX10" fmla="*/ 630796 w 775448"/>
                <a:gd name="csY10" fmla="*/ 490382 h 775448"/>
                <a:gd name="csX11" fmla="*/ 535163 w 775448"/>
                <a:gd name="csY11" fmla="*/ 606489 h 775448"/>
                <a:gd name="csX12" fmla="*/ 466188 w 775448"/>
                <a:gd name="csY12" fmla="*/ 639651 h 775448"/>
                <a:gd name="csX13" fmla="*/ 387723 w 775448"/>
                <a:gd name="csY13" fmla="*/ 651499 h 775448"/>
                <a:gd name="csX14" fmla="*/ 285066 w 775448"/>
                <a:gd name="csY14" fmla="*/ 630796 h 775448"/>
                <a:gd name="csX15" fmla="*/ 168959 w 775448"/>
                <a:gd name="csY15" fmla="*/ 535163 h 775448"/>
                <a:gd name="csX16" fmla="*/ 135797 w 775448"/>
                <a:gd name="csY16" fmla="*/ 466188 h 775448"/>
                <a:gd name="csX17" fmla="*/ 123949 w 775448"/>
                <a:gd name="csY17" fmla="*/ 387723 h 775448"/>
                <a:gd name="csX18" fmla="*/ 0 w 775448"/>
                <a:gd name="csY18" fmla="*/ 387723 h 775448"/>
                <a:gd name="csX19" fmla="*/ 30494 w 775448"/>
                <a:gd name="csY19" fmla="*/ 538664 h 775448"/>
                <a:gd name="csX20" fmla="*/ 170898 w 775448"/>
                <a:gd name="csY20" fmla="*/ 709194 h 775448"/>
                <a:gd name="csX21" fmla="*/ 272447 w 775448"/>
                <a:gd name="csY21" fmla="*/ 758008 h 775448"/>
                <a:gd name="csX22" fmla="*/ 387723 w 775448"/>
                <a:gd name="csY22" fmla="*/ 775448 h 775448"/>
                <a:gd name="csX23" fmla="*/ 538664 w 775448"/>
                <a:gd name="csY23" fmla="*/ 744953 h 775448"/>
                <a:gd name="csX24" fmla="*/ 709194 w 775448"/>
                <a:gd name="csY24" fmla="*/ 604549 h 775448"/>
                <a:gd name="csX25" fmla="*/ 758008 w 775448"/>
                <a:gd name="csY25" fmla="*/ 502999 h 775448"/>
                <a:gd name="csX26" fmla="*/ 775448 w 775448"/>
                <a:gd name="csY26" fmla="*/ 387723 h 775448"/>
                <a:gd name="csX27" fmla="*/ 744953 w 775448"/>
                <a:gd name="csY27" fmla="*/ 236786 h 775448"/>
                <a:gd name="csX28" fmla="*/ 604549 w 775448"/>
                <a:gd name="csY28" fmla="*/ 66254 h 775448"/>
                <a:gd name="csX29" fmla="*/ 502999 w 775448"/>
                <a:gd name="csY29" fmla="*/ 17441 h 775448"/>
                <a:gd name="csX30" fmla="*/ 387723 w 775448"/>
                <a:gd name="csY30" fmla="*/ 0 h 775448"/>
                <a:gd name="csX31" fmla="*/ 236783 w 775448"/>
                <a:gd name="csY31" fmla="*/ 30495 h 775448"/>
                <a:gd name="csX32" fmla="*/ 66252 w 775448"/>
                <a:gd name="csY32" fmla="*/ 170901 h 775448"/>
                <a:gd name="csX33" fmla="*/ 17441 w 775448"/>
                <a:gd name="csY33" fmla="*/ 272449 h 775448"/>
                <a:gd name="csX34" fmla="*/ 0 w 775448"/>
                <a:gd name="csY34" fmla="*/ 387723 h 775448"/>
                <a:gd name="csX35" fmla="*/ 61974 w 775448"/>
                <a:gd name="csY35" fmla="*/ 387723 h 77544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Lst>
              <a:rect l="l" t="t" r="r" b="b"/>
              <a:pathLst>
                <a:path w="775448" h="775448">
                  <a:moveTo>
                    <a:pt x="61974" y="387723"/>
                  </a:moveTo>
                  <a:lnTo>
                    <a:pt x="123949" y="387723"/>
                  </a:lnTo>
                  <a:cubicBezTo>
                    <a:pt x="123958" y="351133"/>
                    <a:pt x="131329" y="316594"/>
                    <a:pt x="144651" y="285069"/>
                  </a:cubicBezTo>
                  <a:cubicBezTo>
                    <a:pt x="164625" y="237813"/>
                    <a:pt x="198154" y="197412"/>
                    <a:pt x="240285" y="168960"/>
                  </a:cubicBezTo>
                  <a:cubicBezTo>
                    <a:pt x="261347" y="154732"/>
                    <a:pt x="284530" y="143489"/>
                    <a:pt x="309260" y="135797"/>
                  </a:cubicBezTo>
                  <a:cubicBezTo>
                    <a:pt x="333995" y="128108"/>
                    <a:pt x="360274" y="123952"/>
                    <a:pt x="387723" y="123949"/>
                  </a:cubicBezTo>
                  <a:cubicBezTo>
                    <a:pt x="424317" y="123958"/>
                    <a:pt x="458857" y="131330"/>
                    <a:pt x="490379" y="144652"/>
                  </a:cubicBezTo>
                  <a:cubicBezTo>
                    <a:pt x="537636" y="164626"/>
                    <a:pt x="578037" y="198155"/>
                    <a:pt x="606489" y="240287"/>
                  </a:cubicBezTo>
                  <a:cubicBezTo>
                    <a:pt x="620716" y="261349"/>
                    <a:pt x="631959" y="284533"/>
                    <a:pt x="639651" y="309260"/>
                  </a:cubicBezTo>
                  <a:cubicBezTo>
                    <a:pt x="647339" y="333998"/>
                    <a:pt x="651496" y="360274"/>
                    <a:pt x="651499" y="387723"/>
                  </a:cubicBezTo>
                  <a:cubicBezTo>
                    <a:pt x="651489" y="424317"/>
                    <a:pt x="644118" y="458857"/>
                    <a:pt x="630796" y="490382"/>
                  </a:cubicBezTo>
                  <a:cubicBezTo>
                    <a:pt x="610823" y="537636"/>
                    <a:pt x="577294" y="578037"/>
                    <a:pt x="535163" y="606489"/>
                  </a:cubicBezTo>
                  <a:cubicBezTo>
                    <a:pt x="514101" y="620716"/>
                    <a:pt x="490918" y="631959"/>
                    <a:pt x="466188" y="639651"/>
                  </a:cubicBezTo>
                  <a:cubicBezTo>
                    <a:pt x="441451" y="647339"/>
                    <a:pt x="415174" y="651496"/>
                    <a:pt x="387723" y="651499"/>
                  </a:cubicBezTo>
                  <a:cubicBezTo>
                    <a:pt x="351131" y="651489"/>
                    <a:pt x="316591" y="644118"/>
                    <a:pt x="285066" y="630796"/>
                  </a:cubicBezTo>
                  <a:cubicBezTo>
                    <a:pt x="237810" y="610823"/>
                    <a:pt x="197411" y="577294"/>
                    <a:pt x="168959" y="535163"/>
                  </a:cubicBezTo>
                  <a:cubicBezTo>
                    <a:pt x="154731" y="514101"/>
                    <a:pt x="143489" y="490918"/>
                    <a:pt x="135797" y="466188"/>
                  </a:cubicBezTo>
                  <a:cubicBezTo>
                    <a:pt x="128108" y="441451"/>
                    <a:pt x="123952" y="415174"/>
                    <a:pt x="123949" y="387723"/>
                  </a:cubicBezTo>
                  <a:lnTo>
                    <a:pt x="0" y="387723"/>
                  </a:lnTo>
                  <a:cubicBezTo>
                    <a:pt x="-9" y="441087"/>
                    <a:pt x="10849" y="492243"/>
                    <a:pt x="30494" y="538664"/>
                  </a:cubicBezTo>
                  <a:cubicBezTo>
                    <a:pt x="59970" y="608325"/>
                    <a:pt x="109050" y="667400"/>
                    <a:pt x="170898" y="709194"/>
                  </a:cubicBezTo>
                  <a:cubicBezTo>
                    <a:pt x="201827" y="730092"/>
                    <a:pt x="235976" y="746664"/>
                    <a:pt x="272447" y="758008"/>
                  </a:cubicBezTo>
                  <a:cubicBezTo>
                    <a:pt x="308914" y="769351"/>
                    <a:pt x="347706" y="775451"/>
                    <a:pt x="387723" y="775448"/>
                  </a:cubicBezTo>
                  <a:cubicBezTo>
                    <a:pt x="441087" y="775456"/>
                    <a:pt x="492243" y="764599"/>
                    <a:pt x="538664" y="744953"/>
                  </a:cubicBezTo>
                  <a:cubicBezTo>
                    <a:pt x="608325" y="715476"/>
                    <a:pt x="667400" y="666397"/>
                    <a:pt x="709194" y="604549"/>
                  </a:cubicBezTo>
                  <a:cubicBezTo>
                    <a:pt x="730092" y="573621"/>
                    <a:pt x="746664" y="539473"/>
                    <a:pt x="758008" y="502999"/>
                  </a:cubicBezTo>
                  <a:cubicBezTo>
                    <a:pt x="769351" y="466535"/>
                    <a:pt x="775451" y="427740"/>
                    <a:pt x="775448" y="387723"/>
                  </a:cubicBezTo>
                  <a:cubicBezTo>
                    <a:pt x="775456" y="334361"/>
                    <a:pt x="764599" y="283205"/>
                    <a:pt x="744953" y="236786"/>
                  </a:cubicBezTo>
                  <a:cubicBezTo>
                    <a:pt x="715476" y="167125"/>
                    <a:pt x="666397" y="108049"/>
                    <a:pt x="604549" y="66254"/>
                  </a:cubicBezTo>
                  <a:cubicBezTo>
                    <a:pt x="573621" y="45358"/>
                    <a:pt x="539473" y="28785"/>
                    <a:pt x="502999" y="17441"/>
                  </a:cubicBezTo>
                  <a:cubicBezTo>
                    <a:pt x="466535" y="6096"/>
                    <a:pt x="427742" y="-4"/>
                    <a:pt x="387723" y="0"/>
                  </a:cubicBezTo>
                  <a:cubicBezTo>
                    <a:pt x="334361" y="-9"/>
                    <a:pt x="283203" y="10849"/>
                    <a:pt x="236783" y="30495"/>
                  </a:cubicBezTo>
                  <a:cubicBezTo>
                    <a:pt x="167122" y="59972"/>
                    <a:pt x="108047" y="109052"/>
                    <a:pt x="66252" y="170901"/>
                  </a:cubicBezTo>
                  <a:cubicBezTo>
                    <a:pt x="45357" y="201829"/>
                    <a:pt x="28784" y="235978"/>
                    <a:pt x="17441" y="272449"/>
                  </a:cubicBezTo>
                  <a:cubicBezTo>
                    <a:pt x="6095" y="308914"/>
                    <a:pt x="-4" y="347706"/>
                    <a:pt x="0" y="387723"/>
                  </a:cubicBezTo>
                  <a:lnTo>
                    <a:pt x="61974" y="387723"/>
                  </a:lnTo>
                  <a:close/>
                </a:path>
              </a:pathLst>
            </a:custGeom>
            <a:gradFill>
              <a:gsLst>
                <a:gs pos="27000">
                  <a:srgbClr val="FF8000"/>
                </a:gs>
                <a:gs pos="86000">
                  <a:srgbClr val="FFE700"/>
                </a:gs>
              </a:gsLst>
              <a:lin ang="2699989" scaled="1"/>
            </a:gradFill>
            <a:ln w="2449" cap="flat">
              <a:noFill/>
              <a:prstDash val="solid"/>
              <a:miter/>
            </a:ln>
          </p:spPr>
          <p:txBody>
            <a:bodyPr/>
            <a:lstStyle/>
            <a:p>
              <a:endParaRPr lang="en-US"/>
            </a:p>
          </p:txBody>
        </p:sp>
      </p:grpSp>
      <p:grpSp>
        <p:nvGrpSpPr>
          <p:cNvPr id="29" name="Group 28">
            <a:extLst>
              <a:ext uri="{FF2B5EF4-FFF2-40B4-BE49-F238E27FC236}">
                <a16:creationId xmlns:a16="http://schemas.microsoft.com/office/drawing/2014/main" id="{70EECC3C-D44D-3844-424D-9C7CA1677434}"/>
              </a:ext>
            </a:extLst>
          </p:cNvPr>
          <p:cNvGrpSpPr>
            <a:grpSpLocks noChangeAspect="1"/>
          </p:cNvGrpSpPr>
          <p:nvPr/>
        </p:nvGrpSpPr>
        <p:grpSpPr>
          <a:xfrm>
            <a:off x="2162637" y="974034"/>
            <a:ext cx="1407157" cy="1407157"/>
            <a:chOff x="2962972" y="1269884"/>
            <a:chExt cx="1044000" cy="1044000"/>
          </a:xfrm>
        </p:grpSpPr>
        <p:pic>
          <p:nvPicPr>
            <p:cNvPr id="30" name="Picture 29" descr="A person holding a tablet and a person standing in front of a glass wall&#10;&#10;AI-generated content may be incorrect.">
              <a:extLst>
                <a:ext uri="{FF2B5EF4-FFF2-40B4-BE49-F238E27FC236}">
                  <a16:creationId xmlns:a16="http://schemas.microsoft.com/office/drawing/2014/main" id="{85FE93DF-AC5E-3B03-F840-B1BE4B5AA3A8}"/>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l="-3808" t="-1941"/>
            <a:stretch>
              <a:fillRect/>
            </a:stretch>
          </p:blipFill>
          <p:spPr>
            <a:xfrm>
              <a:off x="3021907" y="1314652"/>
              <a:ext cx="926496" cy="926496"/>
            </a:xfrm>
            <a:prstGeom prst="ellipse">
              <a:avLst/>
            </a:prstGeom>
          </p:spPr>
        </p:pic>
        <p:sp>
          <p:nvSpPr>
            <p:cNvPr id="32" name="Freeform: Shape 31">
              <a:extLst>
                <a:ext uri="{FF2B5EF4-FFF2-40B4-BE49-F238E27FC236}">
                  <a16:creationId xmlns:a16="http://schemas.microsoft.com/office/drawing/2014/main" id="{F0901A9B-EAA1-8252-8D82-EC41B59A70A6}"/>
                </a:ext>
              </a:extLst>
            </p:cNvPr>
            <p:cNvSpPr>
              <a:spLocks noChangeAspect="1"/>
            </p:cNvSpPr>
            <p:nvPr/>
          </p:nvSpPr>
          <p:spPr>
            <a:xfrm>
              <a:off x="2962972" y="1269884"/>
              <a:ext cx="1044000" cy="1044000"/>
            </a:xfrm>
            <a:custGeom>
              <a:avLst/>
              <a:gdLst>
                <a:gd name="csX0" fmla="*/ 61974 w 775448"/>
                <a:gd name="csY0" fmla="*/ 387723 h 775448"/>
                <a:gd name="csX1" fmla="*/ 123949 w 775448"/>
                <a:gd name="csY1" fmla="*/ 387723 h 775448"/>
                <a:gd name="csX2" fmla="*/ 144651 w 775448"/>
                <a:gd name="csY2" fmla="*/ 285069 h 775448"/>
                <a:gd name="csX3" fmla="*/ 240285 w 775448"/>
                <a:gd name="csY3" fmla="*/ 168960 h 775448"/>
                <a:gd name="csX4" fmla="*/ 309260 w 775448"/>
                <a:gd name="csY4" fmla="*/ 135797 h 775448"/>
                <a:gd name="csX5" fmla="*/ 387723 w 775448"/>
                <a:gd name="csY5" fmla="*/ 123949 h 775448"/>
                <a:gd name="csX6" fmla="*/ 490379 w 775448"/>
                <a:gd name="csY6" fmla="*/ 144652 h 775448"/>
                <a:gd name="csX7" fmla="*/ 606489 w 775448"/>
                <a:gd name="csY7" fmla="*/ 240287 h 775448"/>
                <a:gd name="csX8" fmla="*/ 639651 w 775448"/>
                <a:gd name="csY8" fmla="*/ 309260 h 775448"/>
                <a:gd name="csX9" fmla="*/ 651499 w 775448"/>
                <a:gd name="csY9" fmla="*/ 387723 h 775448"/>
                <a:gd name="csX10" fmla="*/ 630796 w 775448"/>
                <a:gd name="csY10" fmla="*/ 490382 h 775448"/>
                <a:gd name="csX11" fmla="*/ 535163 w 775448"/>
                <a:gd name="csY11" fmla="*/ 606489 h 775448"/>
                <a:gd name="csX12" fmla="*/ 466188 w 775448"/>
                <a:gd name="csY12" fmla="*/ 639651 h 775448"/>
                <a:gd name="csX13" fmla="*/ 387723 w 775448"/>
                <a:gd name="csY13" fmla="*/ 651499 h 775448"/>
                <a:gd name="csX14" fmla="*/ 285066 w 775448"/>
                <a:gd name="csY14" fmla="*/ 630796 h 775448"/>
                <a:gd name="csX15" fmla="*/ 168959 w 775448"/>
                <a:gd name="csY15" fmla="*/ 535163 h 775448"/>
                <a:gd name="csX16" fmla="*/ 135797 w 775448"/>
                <a:gd name="csY16" fmla="*/ 466188 h 775448"/>
                <a:gd name="csX17" fmla="*/ 123949 w 775448"/>
                <a:gd name="csY17" fmla="*/ 387723 h 775448"/>
                <a:gd name="csX18" fmla="*/ 0 w 775448"/>
                <a:gd name="csY18" fmla="*/ 387723 h 775448"/>
                <a:gd name="csX19" fmla="*/ 30494 w 775448"/>
                <a:gd name="csY19" fmla="*/ 538664 h 775448"/>
                <a:gd name="csX20" fmla="*/ 170898 w 775448"/>
                <a:gd name="csY20" fmla="*/ 709194 h 775448"/>
                <a:gd name="csX21" fmla="*/ 272447 w 775448"/>
                <a:gd name="csY21" fmla="*/ 758008 h 775448"/>
                <a:gd name="csX22" fmla="*/ 387723 w 775448"/>
                <a:gd name="csY22" fmla="*/ 775448 h 775448"/>
                <a:gd name="csX23" fmla="*/ 538664 w 775448"/>
                <a:gd name="csY23" fmla="*/ 744953 h 775448"/>
                <a:gd name="csX24" fmla="*/ 709194 w 775448"/>
                <a:gd name="csY24" fmla="*/ 604549 h 775448"/>
                <a:gd name="csX25" fmla="*/ 758008 w 775448"/>
                <a:gd name="csY25" fmla="*/ 502999 h 775448"/>
                <a:gd name="csX26" fmla="*/ 775448 w 775448"/>
                <a:gd name="csY26" fmla="*/ 387723 h 775448"/>
                <a:gd name="csX27" fmla="*/ 744953 w 775448"/>
                <a:gd name="csY27" fmla="*/ 236786 h 775448"/>
                <a:gd name="csX28" fmla="*/ 604549 w 775448"/>
                <a:gd name="csY28" fmla="*/ 66254 h 775448"/>
                <a:gd name="csX29" fmla="*/ 502999 w 775448"/>
                <a:gd name="csY29" fmla="*/ 17441 h 775448"/>
                <a:gd name="csX30" fmla="*/ 387723 w 775448"/>
                <a:gd name="csY30" fmla="*/ 0 h 775448"/>
                <a:gd name="csX31" fmla="*/ 236783 w 775448"/>
                <a:gd name="csY31" fmla="*/ 30495 h 775448"/>
                <a:gd name="csX32" fmla="*/ 66252 w 775448"/>
                <a:gd name="csY32" fmla="*/ 170901 h 775448"/>
                <a:gd name="csX33" fmla="*/ 17441 w 775448"/>
                <a:gd name="csY33" fmla="*/ 272449 h 775448"/>
                <a:gd name="csX34" fmla="*/ 0 w 775448"/>
                <a:gd name="csY34" fmla="*/ 387723 h 775448"/>
                <a:gd name="csX35" fmla="*/ 61974 w 775448"/>
                <a:gd name="csY35" fmla="*/ 387723 h 77544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Lst>
              <a:rect l="l" t="t" r="r" b="b"/>
              <a:pathLst>
                <a:path w="775448" h="775448">
                  <a:moveTo>
                    <a:pt x="61974" y="387723"/>
                  </a:moveTo>
                  <a:lnTo>
                    <a:pt x="123949" y="387723"/>
                  </a:lnTo>
                  <a:cubicBezTo>
                    <a:pt x="123958" y="351133"/>
                    <a:pt x="131329" y="316594"/>
                    <a:pt x="144651" y="285069"/>
                  </a:cubicBezTo>
                  <a:cubicBezTo>
                    <a:pt x="164625" y="237813"/>
                    <a:pt x="198154" y="197412"/>
                    <a:pt x="240285" y="168960"/>
                  </a:cubicBezTo>
                  <a:cubicBezTo>
                    <a:pt x="261347" y="154732"/>
                    <a:pt x="284530" y="143489"/>
                    <a:pt x="309260" y="135797"/>
                  </a:cubicBezTo>
                  <a:cubicBezTo>
                    <a:pt x="333995" y="128108"/>
                    <a:pt x="360274" y="123952"/>
                    <a:pt x="387723" y="123949"/>
                  </a:cubicBezTo>
                  <a:cubicBezTo>
                    <a:pt x="424317" y="123958"/>
                    <a:pt x="458857" y="131330"/>
                    <a:pt x="490379" y="144652"/>
                  </a:cubicBezTo>
                  <a:cubicBezTo>
                    <a:pt x="537636" y="164626"/>
                    <a:pt x="578037" y="198155"/>
                    <a:pt x="606489" y="240287"/>
                  </a:cubicBezTo>
                  <a:cubicBezTo>
                    <a:pt x="620716" y="261349"/>
                    <a:pt x="631959" y="284533"/>
                    <a:pt x="639651" y="309260"/>
                  </a:cubicBezTo>
                  <a:cubicBezTo>
                    <a:pt x="647339" y="333998"/>
                    <a:pt x="651496" y="360274"/>
                    <a:pt x="651499" y="387723"/>
                  </a:cubicBezTo>
                  <a:cubicBezTo>
                    <a:pt x="651489" y="424317"/>
                    <a:pt x="644118" y="458857"/>
                    <a:pt x="630796" y="490382"/>
                  </a:cubicBezTo>
                  <a:cubicBezTo>
                    <a:pt x="610823" y="537636"/>
                    <a:pt x="577294" y="578037"/>
                    <a:pt x="535163" y="606489"/>
                  </a:cubicBezTo>
                  <a:cubicBezTo>
                    <a:pt x="514101" y="620716"/>
                    <a:pt x="490918" y="631959"/>
                    <a:pt x="466188" y="639651"/>
                  </a:cubicBezTo>
                  <a:cubicBezTo>
                    <a:pt x="441451" y="647339"/>
                    <a:pt x="415174" y="651496"/>
                    <a:pt x="387723" y="651499"/>
                  </a:cubicBezTo>
                  <a:cubicBezTo>
                    <a:pt x="351131" y="651489"/>
                    <a:pt x="316591" y="644118"/>
                    <a:pt x="285066" y="630796"/>
                  </a:cubicBezTo>
                  <a:cubicBezTo>
                    <a:pt x="237810" y="610823"/>
                    <a:pt x="197411" y="577294"/>
                    <a:pt x="168959" y="535163"/>
                  </a:cubicBezTo>
                  <a:cubicBezTo>
                    <a:pt x="154731" y="514101"/>
                    <a:pt x="143489" y="490918"/>
                    <a:pt x="135797" y="466188"/>
                  </a:cubicBezTo>
                  <a:cubicBezTo>
                    <a:pt x="128108" y="441451"/>
                    <a:pt x="123952" y="415174"/>
                    <a:pt x="123949" y="387723"/>
                  </a:cubicBezTo>
                  <a:lnTo>
                    <a:pt x="0" y="387723"/>
                  </a:lnTo>
                  <a:cubicBezTo>
                    <a:pt x="-9" y="441087"/>
                    <a:pt x="10849" y="492243"/>
                    <a:pt x="30494" y="538664"/>
                  </a:cubicBezTo>
                  <a:cubicBezTo>
                    <a:pt x="59970" y="608325"/>
                    <a:pt x="109050" y="667400"/>
                    <a:pt x="170898" y="709194"/>
                  </a:cubicBezTo>
                  <a:cubicBezTo>
                    <a:pt x="201827" y="730092"/>
                    <a:pt x="235976" y="746664"/>
                    <a:pt x="272447" y="758008"/>
                  </a:cubicBezTo>
                  <a:cubicBezTo>
                    <a:pt x="308914" y="769351"/>
                    <a:pt x="347706" y="775451"/>
                    <a:pt x="387723" y="775448"/>
                  </a:cubicBezTo>
                  <a:cubicBezTo>
                    <a:pt x="441087" y="775456"/>
                    <a:pt x="492243" y="764599"/>
                    <a:pt x="538664" y="744953"/>
                  </a:cubicBezTo>
                  <a:cubicBezTo>
                    <a:pt x="608325" y="715476"/>
                    <a:pt x="667400" y="666397"/>
                    <a:pt x="709194" y="604549"/>
                  </a:cubicBezTo>
                  <a:cubicBezTo>
                    <a:pt x="730092" y="573621"/>
                    <a:pt x="746664" y="539473"/>
                    <a:pt x="758008" y="502999"/>
                  </a:cubicBezTo>
                  <a:cubicBezTo>
                    <a:pt x="769351" y="466535"/>
                    <a:pt x="775451" y="427740"/>
                    <a:pt x="775448" y="387723"/>
                  </a:cubicBezTo>
                  <a:cubicBezTo>
                    <a:pt x="775456" y="334361"/>
                    <a:pt x="764599" y="283205"/>
                    <a:pt x="744953" y="236786"/>
                  </a:cubicBezTo>
                  <a:cubicBezTo>
                    <a:pt x="715476" y="167125"/>
                    <a:pt x="666397" y="108049"/>
                    <a:pt x="604549" y="66254"/>
                  </a:cubicBezTo>
                  <a:cubicBezTo>
                    <a:pt x="573621" y="45358"/>
                    <a:pt x="539473" y="28785"/>
                    <a:pt x="502999" y="17441"/>
                  </a:cubicBezTo>
                  <a:cubicBezTo>
                    <a:pt x="466535" y="6096"/>
                    <a:pt x="427742" y="-4"/>
                    <a:pt x="387723" y="0"/>
                  </a:cubicBezTo>
                  <a:cubicBezTo>
                    <a:pt x="334361" y="-9"/>
                    <a:pt x="283203" y="10849"/>
                    <a:pt x="236783" y="30495"/>
                  </a:cubicBezTo>
                  <a:cubicBezTo>
                    <a:pt x="167122" y="59972"/>
                    <a:pt x="108047" y="109052"/>
                    <a:pt x="66252" y="170901"/>
                  </a:cubicBezTo>
                  <a:cubicBezTo>
                    <a:pt x="45357" y="201829"/>
                    <a:pt x="28784" y="235978"/>
                    <a:pt x="17441" y="272449"/>
                  </a:cubicBezTo>
                  <a:cubicBezTo>
                    <a:pt x="6095" y="308914"/>
                    <a:pt x="-4" y="347706"/>
                    <a:pt x="0" y="387723"/>
                  </a:cubicBezTo>
                  <a:lnTo>
                    <a:pt x="61974" y="387723"/>
                  </a:lnTo>
                  <a:close/>
                </a:path>
              </a:pathLst>
            </a:custGeom>
            <a:gradFill>
              <a:gsLst>
                <a:gs pos="27000">
                  <a:srgbClr val="FF8000"/>
                </a:gs>
                <a:gs pos="86000">
                  <a:srgbClr val="FFE700"/>
                </a:gs>
              </a:gsLst>
              <a:lin ang="2699989" scaled="1"/>
            </a:gradFill>
            <a:ln w="2449" cap="flat">
              <a:noFill/>
              <a:prstDash val="solid"/>
              <a:miter/>
            </a:ln>
          </p:spPr>
          <p:txBody>
            <a:bodyPr/>
            <a:lstStyle/>
            <a:p>
              <a:endParaRPr lang="en-US"/>
            </a:p>
          </p:txBody>
        </p:sp>
      </p:grpSp>
      <p:grpSp>
        <p:nvGrpSpPr>
          <p:cNvPr id="66" name="Group 65">
            <a:extLst>
              <a:ext uri="{FF2B5EF4-FFF2-40B4-BE49-F238E27FC236}">
                <a16:creationId xmlns:a16="http://schemas.microsoft.com/office/drawing/2014/main" id="{4D42681E-7E28-E022-3441-02BAF2BB8F09}"/>
              </a:ext>
            </a:extLst>
          </p:cNvPr>
          <p:cNvGrpSpPr/>
          <p:nvPr/>
        </p:nvGrpSpPr>
        <p:grpSpPr>
          <a:xfrm>
            <a:off x="3882042" y="974034"/>
            <a:ext cx="1407157" cy="1407157"/>
            <a:chOff x="3882042" y="882594"/>
            <a:chExt cx="1407157" cy="1407157"/>
          </a:xfrm>
        </p:grpSpPr>
        <p:pic>
          <p:nvPicPr>
            <p:cNvPr id="60" name="Picture 59">
              <a:extLst>
                <a:ext uri="{FF2B5EF4-FFF2-40B4-BE49-F238E27FC236}">
                  <a16:creationId xmlns:a16="http://schemas.microsoft.com/office/drawing/2014/main" id="{CF7E3BB1-2A42-326D-7F45-626B4221F109}"/>
                </a:ext>
              </a:extLst>
            </p:cNvPr>
            <p:cNvPicPr>
              <a:picLocks noChangeAspect="1"/>
            </p:cNvPicPr>
            <p:nvPr/>
          </p:nvPicPr>
          <p:blipFill rotWithShape="1">
            <a:blip r:embed="rId5" cstate="hqprint">
              <a:extLst>
                <a:ext uri="{BEBA8EAE-BF5A-486C-A8C5-ECC9F3942E4B}">
                  <a14:imgProps xmlns:a14="http://schemas.microsoft.com/office/drawing/2010/main">
                    <a14:imgLayer r:embed="rId6">
                      <a14:imgEffect>
                        <a14:colorTemperature colorTemp="9675"/>
                      </a14:imgEffect>
                    </a14:imgLayer>
                  </a14:imgProps>
                </a:ext>
                <a:ext uri="{28A0092B-C50C-407E-A947-70E740481C1C}">
                  <a14:useLocalDpi xmlns:a14="http://schemas.microsoft.com/office/drawing/2010/main"/>
                </a:ext>
              </a:extLst>
            </a:blip>
            <a:srcRect/>
            <a:stretch>
              <a:fillRect/>
            </a:stretch>
          </p:blipFill>
          <p:spPr>
            <a:xfrm>
              <a:off x="4106076" y="1101591"/>
              <a:ext cx="964800" cy="964800"/>
            </a:xfrm>
            <a:prstGeom prst="ellipse">
              <a:avLst/>
            </a:prstGeom>
          </p:spPr>
        </p:pic>
        <p:sp>
          <p:nvSpPr>
            <p:cNvPr id="38" name="Freeform: Shape 37">
              <a:extLst>
                <a:ext uri="{FF2B5EF4-FFF2-40B4-BE49-F238E27FC236}">
                  <a16:creationId xmlns:a16="http://schemas.microsoft.com/office/drawing/2014/main" id="{6AFCC894-1980-1205-EA9E-E5C260543C1B}"/>
                </a:ext>
              </a:extLst>
            </p:cNvPr>
            <p:cNvSpPr>
              <a:spLocks noChangeAspect="1"/>
            </p:cNvSpPr>
            <p:nvPr/>
          </p:nvSpPr>
          <p:spPr>
            <a:xfrm>
              <a:off x="3882042" y="882594"/>
              <a:ext cx="1407157" cy="1407157"/>
            </a:xfrm>
            <a:custGeom>
              <a:avLst/>
              <a:gdLst>
                <a:gd name="csX0" fmla="*/ 61974 w 775448"/>
                <a:gd name="csY0" fmla="*/ 387723 h 775448"/>
                <a:gd name="csX1" fmla="*/ 123949 w 775448"/>
                <a:gd name="csY1" fmla="*/ 387723 h 775448"/>
                <a:gd name="csX2" fmla="*/ 144651 w 775448"/>
                <a:gd name="csY2" fmla="*/ 285069 h 775448"/>
                <a:gd name="csX3" fmla="*/ 240285 w 775448"/>
                <a:gd name="csY3" fmla="*/ 168960 h 775448"/>
                <a:gd name="csX4" fmla="*/ 309260 w 775448"/>
                <a:gd name="csY4" fmla="*/ 135797 h 775448"/>
                <a:gd name="csX5" fmla="*/ 387723 w 775448"/>
                <a:gd name="csY5" fmla="*/ 123949 h 775448"/>
                <a:gd name="csX6" fmla="*/ 490379 w 775448"/>
                <a:gd name="csY6" fmla="*/ 144652 h 775448"/>
                <a:gd name="csX7" fmla="*/ 606489 w 775448"/>
                <a:gd name="csY7" fmla="*/ 240287 h 775448"/>
                <a:gd name="csX8" fmla="*/ 639651 w 775448"/>
                <a:gd name="csY8" fmla="*/ 309260 h 775448"/>
                <a:gd name="csX9" fmla="*/ 651499 w 775448"/>
                <a:gd name="csY9" fmla="*/ 387723 h 775448"/>
                <a:gd name="csX10" fmla="*/ 630796 w 775448"/>
                <a:gd name="csY10" fmla="*/ 490382 h 775448"/>
                <a:gd name="csX11" fmla="*/ 535163 w 775448"/>
                <a:gd name="csY11" fmla="*/ 606489 h 775448"/>
                <a:gd name="csX12" fmla="*/ 466188 w 775448"/>
                <a:gd name="csY12" fmla="*/ 639651 h 775448"/>
                <a:gd name="csX13" fmla="*/ 387723 w 775448"/>
                <a:gd name="csY13" fmla="*/ 651499 h 775448"/>
                <a:gd name="csX14" fmla="*/ 285066 w 775448"/>
                <a:gd name="csY14" fmla="*/ 630796 h 775448"/>
                <a:gd name="csX15" fmla="*/ 168959 w 775448"/>
                <a:gd name="csY15" fmla="*/ 535163 h 775448"/>
                <a:gd name="csX16" fmla="*/ 135797 w 775448"/>
                <a:gd name="csY16" fmla="*/ 466188 h 775448"/>
                <a:gd name="csX17" fmla="*/ 123949 w 775448"/>
                <a:gd name="csY17" fmla="*/ 387723 h 775448"/>
                <a:gd name="csX18" fmla="*/ 0 w 775448"/>
                <a:gd name="csY18" fmla="*/ 387723 h 775448"/>
                <a:gd name="csX19" fmla="*/ 30494 w 775448"/>
                <a:gd name="csY19" fmla="*/ 538664 h 775448"/>
                <a:gd name="csX20" fmla="*/ 170898 w 775448"/>
                <a:gd name="csY20" fmla="*/ 709194 h 775448"/>
                <a:gd name="csX21" fmla="*/ 272447 w 775448"/>
                <a:gd name="csY21" fmla="*/ 758008 h 775448"/>
                <a:gd name="csX22" fmla="*/ 387723 w 775448"/>
                <a:gd name="csY22" fmla="*/ 775448 h 775448"/>
                <a:gd name="csX23" fmla="*/ 538664 w 775448"/>
                <a:gd name="csY23" fmla="*/ 744953 h 775448"/>
                <a:gd name="csX24" fmla="*/ 709194 w 775448"/>
                <a:gd name="csY24" fmla="*/ 604549 h 775448"/>
                <a:gd name="csX25" fmla="*/ 758008 w 775448"/>
                <a:gd name="csY25" fmla="*/ 502999 h 775448"/>
                <a:gd name="csX26" fmla="*/ 775448 w 775448"/>
                <a:gd name="csY26" fmla="*/ 387723 h 775448"/>
                <a:gd name="csX27" fmla="*/ 744953 w 775448"/>
                <a:gd name="csY27" fmla="*/ 236786 h 775448"/>
                <a:gd name="csX28" fmla="*/ 604549 w 775448"/>
                <a:gd name="csY28" fmla="*/ 66254 h 775448"/>
                <a:gd name="csX29" fmla="*/ 502999 w 775448"/>
                <a:gd name="csY29" fmla="*/ 17441 h 775448"/>
                <a:gd name="csX30" fmla="*/ 387723 w 775448"/>
                <a:gd name="csY30" fmla="*/ 0 h 775448"/>
                <a:gd name="csX31" fmla="*/ 236783 w 775448"/>
                <a:gd name="csY31" fmla="*/ 30495 h 775448"/>
                <a:gd name="csX32" fmla="*/ 66252 w 775448"/>
                <a:gd name="csY32" fmla="*/ 170901 h 775448"/>
                <a:gd name="csX33" fmla="*/ 17441 w 775448"/>
                <a:gd name="csY33" fmla="*/ 272449 h 775448"/>
                <a:gd name="csX34" fmla="*/ 0 w 775448"/>
                <a:gd name="csY34" fmla="*/ 387723 h 775448"/>
                <a:gd name="csX35" fmla="*/ 61974 w 775448"/>
                <a:gd name="csY35" fmla="*/ 387723 h 77544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Lst>
              <a:rect l="l" t="t" r="r" b="b"/>
              <a:pathLst>
                <a:path w="775448" h="775448">
                  <a:moveTo>
                    <a:pt x="61974" y="387723"/>
                  </a:moveTo>
                  <a:lnTo>
                    <a:pt x="123949" y="387723"/>
                  </a:lnTo>
                  <a:cubicBezTo>
                    <a:pt x="123958" y="351133"/>
                    <a:pt x="131329" y="316594"/>
                    <a:pt x="144651" y="285069"/>
                  </a:cubicBezTo>
                  <a:cubicBezTo>
                    <a:pt x="164625" y="237813"/>
                    <a:pt x="198154" y="197412"/>
                    <a:pt x="240285" y="168960"/>
                  </a:cubicBezTo>
                  <a:cubicBezTo>
                    <a:pt x="261347" y="154732"/>
                    <a:pt x="284530" y="143489"/>
                    <a:pt x="309260" y="135797"/>
                  </a:cubicBezTo>
                  <a:cubicBezTo>
                    <a:pt x="333995" y="128108"/>
                    <a:pt x="360274" y="123952"/>
                    <a:pt x="387723" y="123949"/>
                  </a:cubicBezTo>
                  <a:cubicBezTo>
                    <a:pt x="424317" y="123958"/>
                    <a:pt x="458857" y="131330"/>
                    <a:pt x="490379" y="144652"/>
                  </a:cubicBezTo>
                  <a:cubicBezTo>
                    <a:pt x="537636" y="164626"/>
                    <a:pt x="578037" y="198155"/>
                    <a:pt x="606489" y="240287"/>
                  </a:cubicBezTo>
                  <a:cubicBezTo>
                    <a:pt x="620716" y="261349"/>
                    <a:pt x="631959" y="284533"/>
                    <a:pt x="639651" y="309260"/>
                  </a:cubicBezTo>
                  <a:cubicBezTo>
                    <a:pt x="647339" y="333998"/>
                    <a:pt x="651496" y="360274"/>
                    <a:pt x="651499" y="387723"/>
                  </a:cubicBezTo>
                  <a:cubicBezTo>
                    <a:pt x="651489" y="424317"/>
                    <a:pt x="644118" y="458857"/>
                    <a:pt x="630796" y="490382"/>
                  </a:cubicBezTo>
                  <a:cubicBezTo>
                    <a:pt x="610823" y="537636"/>
                    <a:pt x="577294" y="578037"/>
                    <a:pt x="535163" y="606489"/>
                  </a:cubicBezTo>
                  <a:cubicBezTo>
                    <a:pt x="514101" y="620716"/>
                    <a:pt x="490918" y="631959"/>
                    <a:pt x="466188" y="639651"/>
                  </a:cubicBezTo>
                  <a:cubicBezTo>
                    <a:pt x="441451" y="647339"/>
                    <a:pt x="415174" y="651496"/>
                    <a:pt x="387723" y="651499"/>
                  </a:cubicBezTo>
                  <a:cubicBezTo>
                    <a:pt x="351131" y="651489"/>
                    <a:pt x="316591" y="644118"/>
                    <a:pt x="285066" y="630796"/>
                  </a:cubicBezTo>
                  <a:cubicBezTo>
                    <a:pt x="237810" y="610823"/>
                    <a:pt x="197411" y="577294"/>
                    <a:pt x="168959" y="535163"/>
                  </a:cubicBezTo>
                  <a:cubicBezTo>
                    <a:pt x="154731" y="514101"/>
                    <a:pt x="143489" y="490918"/>
                    <a:pt x="135797" y="466188"/>
                  </a:cubicBezTo>
                  <a:cubicBezTo>
                    <a:pt x="128108" y="441451"/>
                    <a:pt x="123952" y="415174"/>
                    <a:pt x="123949" y="387723"/>
                  </a:cubicBezTo>
                  <a:lnTo>
                    <a:pt x="0" y="387723"/>
                  </a:lnTo>
                  <a:cubicBezTo>
                    <a:pt x="-9" y="441087"/>
                    <a:pt x="10849" y="492243"/>
                    <a:pt x="30494" y="538664"/>
                  </a:cubicBezTo>
                  <a:cubicBezTo>
                    <a:pt x="59970" y="608325"/>
                    <a:pt x="109050" y="667400"/>
                    <a:pt x="170898" y="709194"/>
                  </a:cubicBezTo>
                  <a:cubicBezTo>
                    <a:pt x="201827" y="730092"/>
                    <a:pt x="235976" y="746664"/>
                    <a:pt x="272447" y="758008"/>
                  </a:cubicBezTo>
                  <a:cubicBezTo>
                    <a:pt x="308914" y="769351"/>
                    <a:pt x="347706" y="775451"/>
                    <a:pt x="387723" y="775448"/>
                  </a:cubicBezTo>
                  <a:cubicBezTo>
                    <a:pt x="441087" y="775456"/>
                    <a:pt x="492243" y="764599"/>
                    <a:pt x="538664" y="744953"/>
                  </a:cubicBezTo>
                  <a:cubicBezTo>
                    <a:pt x="608325" y="715476"/>
                    <a:pt x="667400" y="666397"/>
                    <a:pt x="709194" y="604549"/>
                  </a:cubicBezTo>
                  <a:cubicBezTo>
                    <a:pt x="730092" y="573621"/>
                    <a:pt x="746664" y="539473"/>
                    <a:pt x="758008" y="502999"/>
                  </a:cubicBezTo>
                  <a:cubicBezTo>
                    <a:pt x="769351" y="466535"/>
                    <a:pt x="775451" y="427740"/>
                    <a:pt x="775448" y="387723"/>
                  </a:cubicBezTo>
                  <a:cubicBezTo>
                    <a:pt x="775456" y="334361"/>
                    <a:pt x="764599" y="283205"/>
                    <a:pt x="744953" y="236786"/>
                  </a:cubicBezTo>
                  <a:cubicBezTo>
                    <a:pt x="715476" y="167125"/>
                    <a:pt x="666397" y="108049"/>
                    <a:pt x="604549" y="66254"/>
                  </a:cubicBezTo>
                  <a:cubicBezTo>
                    <a:pt x="573621" y="45358"/>
                    <a:pt x="539473" y="28785"/>
                    <a:pt x="502999" y="17441"/>
                  </a:cubicBezTo>
                  <a:cubicBezTo>
                    <a:pt x="466535" y="6096"/>
                    <a:pt x="427742" y="-4"/>
                    <a:pt x="387723" y="0"/>
                  </a:cubicBezTo>
                  <a:cubicBezTo>
                    <a:pt x="334361" y="-9"/>
                    <a:pt x="283203" y="10849"/>
                    <a:pt x="236783" y="30495"/>
                  </a:cubicBezTo>
                  <a:cubicBezTo>
                    <a:pt x="167122" y="59972"/>
                    <a:pt x="108047" y="109052"/>
                    <a:pt x="66252" y="170901"/>
                  </a:cubicBezTo>
                  <a:cubicBezTo>
                    <a:pt x="45357" y="201829"/>
                    <a:pt x="28784" y="235978"/>
                    <a:pt x="17441" y="272449"/>
                  </a:cubicBezTo>
                  <a:cubicBezTo>
                    <a:pt x="6095" y="308914"/>
                    <a:pt x="-4" y="347706"/>
                    <a:pt x="0" y="387723"/>
                  </a:cubicBezTo>
                  <a:lnTo>
                    <a:pt x="61974" y="387723"/>
                  </a:lnTo>
                  <a:close/>
                </a:path>
              </a:pathLst>
            </a:custGeom>
            <a:gradFill>
              <a:gsLst>
                <a:gs pos="27000">
                  <a:srgbClr val="FF8000"/>
                </a:gs>
                <a:gs pos="86000">
                  <a:srgbClr val="FFE700"/>
                </a:gs>
              </a:gsLst>
              <a:lin ang="2699989" scaled="1"/>
            </a:gradFill>
            <a:ln w="2449" cap="flat">
              <a:noFill/>
              <a:prstDash val="solid"/>
              <a:miter/>
            </a:ln>
          </p:spPr>
          <p:txBody>
            <a:bodyPr/>
            <a:lstStyle/>
            <a:p>
              <a:endParaRPr lang="en-US"/>
            </a:p>
          </p:txBody>
        </p:sp>
      </p:grpSp>
      <p:cxnSp>
        <p:nvCxnSpPr>
          <p:cNvPr id="46" name="Straight Connector 45">
            <a:extLst>
              <a:ext uri="{FF2B5EF4-FFF2-40B4-BE49-F238E27FC236}">
                <a16:creationId xmlns:a16="http://schemas.microsoft.com/office/drawing/2014/main" id="{CE7BE993-63D9-909C-B191-C38733DDAA93}"/>
              </a:ext>
            </a:extLst>
          </p:cNvPr>
          <p:cNvCxnSpPr/>
          <p:nvPr/>
        </p:nvCxnSpPr>
        <p:spPr>
          <a:xfrm>
            <a:off x="3725918" y="1168021"/>
            <a:ext cx="0" cy="268415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46C02A1B-CCC6-548B-B707-882820C1A8EA}"/>
              </a:ext>
            </a:extLst>
          </p:cNvPr>
          <p:cNvCxnSpPr/>
          <p:nvPr/>
        </p:nvCxnSpPr>
        <p:spPr>
          <a:xfrm>
            <a:off x="5445323" y="1168021"/>
            <a:ext cx="0" cy="268415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86AA5EEE-09BA-5A82-0842-C0D4F65D920C}"/>
              </a:ext>
            </a:extLst>
          </p:cNvPr>
          <p:cNvCxnSpPr/>
          <p:nvPr/>
        </p:nvCxnSpPr>
        <p:spPr>
          <a:xfrm>
            <a:off x="7164728" y="1168021"/>
            <a:ext cx="0" cy="268415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1" name="Google Shape;1212;p152">
            <a:extLst>
              <a:ext uri="{FF2B5EF4-FFF2-40B4-BE49-F238E27FC236}">
                <a16:creationId xmlns:a16="http://schemas.microsoft.com/office/drawing/2014/main" id="{D92C31B0-4882-2EAC-55F4-50FA721A0D5E}"/>
              </a:ext>
            </a:extLst>
          </p:cNvPr>
          <p:cNvSpPr txBox="1"/>
          <p:nvPr/>
        </p:nvSpPr>
        <p:spPr>
          <a:xfrm>
            <a:off x="2118570" y="2469580"/>
            <a:ext cx="1495290" cy="774423"/>
          </a:xfrm>
          <a:prstGeom prst="rect">
            <a:avLst/>
          </a:prstGeom>
          <a:noFill/>
          <a:ln>
            <a:noFill/>
          </a:ln>
        </p:spPr>
        <p:txBody>
          <a:bodyPr spcFirstLastPara="1" wrap="square" lIns="0" tIns="0" rIns="0" bIns="0" anchor="t" anchorCtr="0">
            <a:noAutofit/>
          </a:bodyPr>
          <a:lstStyle/>
          <a:p>
            <a:pPr algn="ctr">
              <a:lnSpc>
                <a:spcPct val="130000"/>
              </a:lnSpc>
              <a:spcAft>
                <a:spcPts val="1200"/>
              </a:spcAft>
              <a:buNone/>
              <a:tabLst>
                <a:tab pos="182880" algn="l"/>
              </a:tabLst>
            </a:pPr>
            <a:r>
              <a:rPr lang="en-AU" sz="1200">
                <a:solidFill>
                  <a:srgbClr val="000000"/>
                </a:solidFill>
                <a:latin typeface="Fujitsu Infinity Pro Bold" pitchFamily="2" charset="0"/>
                <a:ea typeface="Arial" panose="020B0604020202020204" pitchFamily="34" charset="0"/>
                <a:cs typeface="Arial" panose="020B0604020202020204" pitchFamily="34" charset="0"/>
              </a:rPr>
              <a:t>Core team</a:t>
            </a:r>
            <a:br>
              <a:rPr lang="en-AU" sz="1200">
                <a:solidFill>
                  <a:srgbClr val="000000"/>
                </a:solidFill>
                <a:latin typeface="Fujitsu Infinity Pro Bold" pitchFamily="2" charset="0"/>
                <a:ea typeface="Arial" panose="020B0604020202020204" pitchFamily="34" charset="0"/>
                <a:cs typeface="Arial" panose="020B0604020202020204" pitchFamily="34" charset="0"/>
              </a:rPr>
            </a:br>
            <a:r>
              <a:rPr lang="en-AU" sz="1200">
                <a:solidFill>
                  <a:srgbClr val="000000"/>
                </a:solidFill>
                <a:latin typeface="Fujitsu Infinity Pro Bold" pitchFamily="2" charset="0"/>
                <a:ea typeface="Arial" panose="020B0604020202020204" pitchFamily="34" charset="0"/>
                <a:cs typeface="Arial" panose="020B0604020202020204" pitchFamily="34" charset="0"/>
              </a:rPr>
              <a:t>structure</a:t>
            </a:r>
          </a:p>
          <a:p>
            <a:pPr algn="ctr">
              <a:lnSpc>
                <a:spcPct val="130000"/>
              </a:lnSpc>
              <a:spcAft>
                <a:spcPts val="300"/>
              </a:spcAft>
              <a:buNone/>
              <a:tabLst>
                <a:tab pos="182880" algn="l"/>
              </a:tabLst>
            </a:pPr>
            <a:r>
              <a:rPr lang="en-AU" sz="1200">
                <a:solidFill>
                  <a:srgbClr val="1E2228"/>
                </a:solidFill>
                <a:latin typeface="+mj-lt"/>
              </a:rPr>
              <a:t>A diverse, merit-based leadership body</a:t>
            </a:r>
            <a:endParaRPr lang="en-AU" sz="1200">
              <a:solidFill>
                <a:srgbClr val="000000"/>
              </a:solidFill>
              <a:latin typeface="+mj-lt"/>
              <a:ea typeface="Arial" panose="020B0604020202020204" pitchFamily="34" charset="0"/>
              <a:cs typeface="Arial" panose="020B0604020202020204" pitchFamily="34" charset="0"/>
            </a:endParaRPr>
          </a:p>
        </p:txBody>
      </p:sp>
      <p:sp>
        <p:nvSpPr>
          <p:cNvPr id="52" name="Google Shape;1212;p152">
            <a:extLst>
              <a:ext uri="{FF2B5EF4-FFF2-40B4-BE49-F238E27FC236}">
                <a16:creationId xmlns:a16="http://schemas.microsoft.com/office/drawing/2014/main" id="{6BAF7D57-9058-B2CA-54B7-E440A6501753}"/>
              </a:ext>
            </a:extLst>
          </p:cNvPr>
          <p:cNvSpPr txBox="1"/>
          <p:nvPr/>
        </p:nvSpPr>
        <p:spPr>
          <a:xfrm>
            <a:off x="3874260" y="2469580"/>
            <a:ext cx="1422718" cy="774423"/>
          </a:xfrm>
          <a:prstGeom prst="rect">
            <a:avLst/>
          </a:prstGeom>
          <a:noFill/>
          <a:ln>
            <a:noFill/>
          </a:ln>
        </p:spPr>
        <p:txBody>
          <a:bodyPr spcFirstLastPara="1" wrap="square" lIns="0" tIns="0" rIns="0" bIns="0" anchor="t" anchorCtr="0">
            <a:noAutofit/>
          </a:bodyPr>
          <a:lstStyle/>
          <a:p>
            <a:pPr algn="ctr">
              <a:lnSpc>
                <a:spcPct val="130000"/>
              </a:lnSpc>
              <a:spcAft>
                <a:spcPts val="1200"/>
              </a:spcAft>
              <a:buNone/>
              <a:tabLst>
                <a:tab pos="182880" algn="l"/>
              </a:tabLst>
            </a:pPr>
            <a:r>
              <a:rPr lang="en-AU" sz="1200">
                <a:solidFill>
                  <a:srgbClr val="000000"/>
                </a:solidFill>
                <a:latin typeface="Fujitsu Infinity Pro Bold" pitchFamily="2" charset="0"/>
                <a:ea typeface="Arial" panose="020B0604020202020204" pitchFamily="34" charset="0"/>
                <a:cs typeface="Arial" panose="020B0604020202020204" pitchFamily="34" charset="0"/>
              </a:rPr>
              <a:t>Legal</a:t>
            </a:r>
            <a:br>
              <a:rPr lang="en-AU" sz="1200">
                <a:solidFill>
                  <a:srgbClr val="000000"/>
                </a:solidFill>
                <a:latin typeface="Fujitsu Infinity Pro Bold" pitchFamily="2" charset="0"/>
                <a:ea typeface="Arial" panose="020B0604020202020204" pitchFamily="34" charset="0"/>
                <a:cs typeface="Arial" panose="020B0604020202020204" pitchFamily="34" charset="0"/>
              </a:rPr>
            </a:br>
            <a:r>
              <a:rPr lang="en-AU" sz="1200">
                <a:solidFill>
                  <a:srgbClr val="000000"/>
                </a:solidFill>
                <a:latin typeface="Fujitsu Infinity Pro Bold" pitchFamily="2" charset="0"/>
                <a:ea typeface="Arial" panose="020B0604020202020204" pitchFamily="34" charset="0"/>
                <a:cs typeface="Arial" panose="020B0604020202020204" pitchFamily="34" charset="0"/>
              </a:rPr>
              <a:t>protection</a:t>
            </a:r>
          </a:p>
          <a:p>
            <a:pPr algn="ctr">
              <a:lnSpc>
                <a:spcPct val="130000"/>
              </a:lnSpc>
              <a:spcAft>
                <a:spcPts val="300"/>
              </a:spcAft>
              <a:buNone/>
              <a:tabLst>
                <a:tab pos="182880" algn="l"/>
              </a:tabLst>
            </a:pPr>
            <a:r>
              <a:rPr lang="fr-FR" sz="1200">
                <a:solidFill>
                  <a:srgbClr val="1E2228"/>
                </a:solidFill>
                <a:latin typeface="+mj-lt"/>
              </a:rPr>
              <a:t>Neutral non-profits (PGCU, PEU) manage assets</a:t>
            </a:r>
            <a:endParaRPr lang="en-AU" sz="1200">
              <a:solidFill>
                <a:srgbClr val="000000"/>
              </a:solidFill>
              <a:latin typeface="+mj-lt"/>
              <a:ea typeface="Arial" panose="020B0604020202020204" pitchFamily="34" charset="0"/>
              <a:cs typeface="Arial" panose="020B0604020202020204" pitchFamily="34" charset="0"/>
            </a:endParaRPr>
          </a:p>
        </p:txBody>
      </p:sp>
      <p:sp>
        <p:nvSpPr>
          <p:cNvPr id="53" name="Google Shape;1212;p152">
            <a:extLst>
              <a:ext uri="{FF2B5EF4-FFF2-40B4-BE49-F238E27FC236}">
                <a16:creationId xmlns:a16="http://schemas.microsoft.com/office/drawing/2014/main" id="{C9F058A2-BE02-602B-37AD-BEE6D12D74A4}"/>
              </a:ext>
            </a:extLst>
          </p:cNvPr>
          <p:cNvSpPr txBox="1"/>
          <p:nvPr/>
        </p:nvSpPr>
        <p:spPr>
          <a:xfrm>
            <a:off x="5557381" y="2469580"/>
            <a:ext cx="1495290" cy="774423"/>
          </a:xfrm>
          <a:prstGeom prst="rect">
            <a:avLst/>
          </a:prstGeom>
          <a:noFill/>
          <a:ln>
            <a:noFill/>
          </a:ln>
        </p:spPr>
        <p:txBody>
          <a:bodyPr spcFirstLastPara="1" wrap="square" lIns="0" tIns="0" rIns="0" bIns="0" anchor="t" anchorCtr="0">
            <a:noAutofit/>
          </a:bodyPr>
          <a:lstStyle/>
          <a:p>
            <a:pPr algn="ctr">
              <a:lnSpc>
                <a:spcPct val="130000"/>
              </a:lnSpc>
              <a:spcAft>
                <a:spcPts val="1200"/>
              </a:spcAft>
              <a:buNone/>
              <a:tabLst>
                <a:tab pos="182880" algn="l"/>
              </a:tabLst>
            </a:pPr>
            <a:r>
              <a:rPr lang="en-AU" sz="1200">
                <a:solidFill>
                  <a:srgbClr val="000000"/>
                </a:solidFill>
                <a:latin typeface="Fujitsu Infinity Pro Bold" pitchFamily="2" charset="0"/>
                <a:ea typeface="Arial" panose="020B0604020202020204" pitchFamily="34" charset="0"/>
                <a:cs typeface="Arial" panose="020B0604020202020204" pitchFamily="34" charset="0"/>
              </a:rPr>
              <a:t>License</a:t>
            </a:r>
            <a:br>
              <a:rPr lang="en-AU" sz="1200">
                <a:solidFill>
                  <a:srgbClr val="000000"/>
                </a:solidFill>
                <a:latin typeface="Fujitsu Infinity Pro Bold" pitchFamily="2" charset="0"/>
                <a:ea typeface="Arial" panose="020B0604020202020204" pitchFamily="34" charset="0"/>
                <a:cs typeface="Arial" panose="020B0604020202020204" pitchFamily="34" charset="0"/>
              </a:rPr>
            </a:br>
            <a:r>
              <a:rPr lang="en-AU" sz="1200">
                <a:solidFill>
                  <a:srgbClr val="000000"/>
                </a:solidFill>
                <a:latin typeface="Fujitsu Infinity Pro Bold" pitchFamily="2" charset="0"/>
                <a:ea typeface="Arial" panose="020B0604020202020204" pitchFamily="34" charset="0"/>
                <a:cs typeface="Arial" panose="020B0604020202020204" pitchFamily="34" charset="0"/>
              </a:rPr>
              <a:t>factor</a:t>
            </a:r>
          </a:p>
          <a:p>
            <a:pPr algn="ctr">
              <a:lnSpc>
                <a:spcPct val="110000"/>
              </a:lnSpc>
              <a:spcAft>
                <a:spcPts val="300"/>
              </a:spcAft>
              <a:buNone/>
              <a:tabLst>
                <a:tab pos="182880" algn="l"/>
              </a:tabLst>
            </a:pPr>
            <a:r>
              <a:rPr lang="en-US" sz="1200">
                <a:solidFill>
                  <a:srgbClr val="1E2228"/>
                </a:solidFill>
              </a:rPr>
              <a:t>The permissive PostgreSQL license prevents </a:t>
            </a:r>
            <a:r>
              <a:rPr lang="en-US" sz="1200" i="1">
                <a:solidFill>
                  <a:srgbClr val="1E2228"/>
                </a:solidFill>
              </a:rPr>
              <a:t>open-core</a:t>
            </a:r>
            <a:r>
              <a:rPr lang="en-US" sz="1200">
                <a:solidFill>
                  <a:srgbClr val="1E2228"/>
                </a:solidFill>
              </a:rPr>
              <a:t> traps</a:t>
            </a:r>
            <a:endParaRPr lang="en-AU" sz="1200">
              <a:solidFill>
                <a:srgbClr val="000000"/>
              </a:solidFill>
              <a:ea typeface="Arial" panose="020B0604020202020204" pitchFamily="34" charset="0"/>
              <a:cs typeface="Arial" panose="020B0604020202020204" pitchFamily="34" charset="0"/>
            </a:endParaRPr>
          </a:p>
        </p:txBody>
      </p:sp>
      <p:sp>
        <p:nvSpPr>
          <p:cNvPr id="54" name="Google Shape;1212;p152">
            <a:extLst>
              <a:ext uri="{FF2B5EF4-FFF2-40B4-BE49-F238E27FC236}">
                <a16:creationId xmlns:a16="http://schemas.microsoft.com/office/drawing/2014/main" id="{201E6C94-B4C7-12D7-03E0-9587EA16714A}"/>
              </a:ext>
            </a:extLst>
          </p:cNvPr>
          <p:cNvSpPr txBox="1"/>
          <p:nvPr/>
        </p:nvSpPr>
        <p:spPr>
          <a:xfrm>
            <a:off x="7237222" y="2469580"/>
            <a:ext cx="1635377" cy="774423"/>
          </a:xfrm>
          <a:prstGeom prst="rect">
            <a:avLst/>
          </a:prstGeom>
          <a:noFill/>
          <a:ln>
            <a:noFill/>
          </a:ln>
        </p:spPr>
        <p:txBody>
          <a:bodyPr spcFirstLastPara="1" wrap="square" lIns="0" tIns="0" rIns="0" bIns="0" anchor="t" anchorCtr="0">
            <a:noAutofit/>
          </a:bodyPr>
          <a:lstStyle/>
          <a:p>
            <a:pPr algn="ctr">
              <a:lnSpc>
                <a:spcPct val="130000"/>
              </a:lnSpc>
              <a:spcAft>
                <a:spcPts val="1200"/>
              </a:spcAft>
              <a:buNone/>
              <a:tabLst>
                <a:tab pos="182880" algn="l"/>
              </a:tabLst>
            </a:pPr>
            <a:r>
              <a:rPr lang="en-AU" sz="1200">
                <a:solidFill>
                  <a:srgbClr val="000000"/>
                </a:solidFill>
                <a:latin typeface="Fujitsu Infinity Pro Bold" pitchFamily="2" charset="0"/>
                <a:ea typeface="Arial" panose="020B0604020202020204" pitchFamily="34" charset="0"/>
                <a:cs typeface="Arial" panose="020B0604020202020204" pitchFamily="34" charset="0"/>
              </a:rPr>
              <a:t>Sustainable</a:t>
            </a:r>
            <a:br>
              <a:rPr lang="en-AU" sz="1200">
                <a:solidFill>
                  <a:srgbClr val="000000"/>
                </a:solidFill>
                <a:latin typeface="Fujitsu Infinity Pro Bold" pitchFamily="2" charset="0"/>
                <a:ea typeface="Arial" panose="020B0604020202020204" pitchFamily="34" charset="0"/>
                <a:cs typeface="Arial" panose="020B0604020202020204" pitchFamily="34" charset="0"/>
              </a:rPr>
            </a:br>
            <a:r>
              <a:rPr lang="en-AU" sz="1200">
                <a:solidFill>
                  <a:srgbClr val="000000"/>
                </a:solidFill>
                <a:latin typeface="Fujitsu Infinity Pro Bold" pitchFamily="2" charset="0"/>
                <a:ea typeface="Arial" panose="020B0604020202020204" pitchFamily="34" charset="0"/>
                <a:cs typeface="Arial" panose="020B0604020202020204" pitchFamily="34" charset="0"/>
              </a:rPr>
              <a:t>contribution</a:t>
            </a:r>
          </a:p>
          <a:p>
            <a:pPr algn="ctr">
              <a:lnSpc>
                <a:spcPct val="110000"/>
              </a:lnSpc>
              <a:spcAft>
                <a:spcPts val="300"/>
              </a:spcAft>
              <a:buNone/>
              <a:tabLst>
                <a:tab pos="182880" algn="l"/>
              </a:tabLst>
            </a:pPr>
            <a:r>
              <a:rPr lang="en-AU" sz="1200">
                <a:solidFill>
                  <a:srgbClr val="1E2228"/>
                </a:solidFill>
                <a:latin typeface="+mj-lt"/>
              </a:rPr>
              <a:t>Development is funded by a competitive ecosystem of vendors</a:t>
            </a:r>
            <a:endParaRPr lang="en-AU" sz="1200">
              <a:solidFill>
                <a:srgbClr val="000000"/>
              </a:solidFill>
              <a:latin typeface="+mj-lt"/>
              <a:ea typeface="Arial" panose="020B0604020202020204" pitchFamily="34" charset="0"/>
              <a:cs typeface="Arial" panose="020B0604020202020204" pitchFamily="34" charset="0"/>
            </a:endParaRPr>
          </a:p>
        </p:txBody>
      </p:sp>
      <p:grpSp>
        <p:nvGrpSpPr>
          <p:cNvPr id="67" name="Group 66">
            <a:extLst>
              <a:ext uri="{FF2B5EF4-FFF2-40B4-BE49-F238E27FC236}">
                <a16:creationId xmlns:a16="http://schemas.microsoft.com/office/drawing/2014/main" id="{61B8D7F4-1450-F2EF-F312-26D26F00F11B}"/>
              </a:ext>
            </a:extLst>
          </p:cNvPr>
          <p:cNvGrpSpPr/>
          <p:nvPr/>
        </p:nvGrpSpPr>
        <p:grpSpPr>
          <a:xfrm>
            <a:off x="5601447" y="974034"/>
            <a:ext cx="1407157" cy="1407157"/>
            <a:chOff x="5601447" y="882594"/>
            <a:chExt cx="1407157" cy="1407157"/>
          </a:xfrm>
        </p:grpSpPr>
        <p:sp>
          <p:nvSpPr>
            <p:cNvPr id="42" name="Freeform: Shape 41">
              <a:extLst>
                <a:ext uri="{FF2B5EF4-FFF2-40B4-BE49-F238E27FC236}">
                  <a16:creationId xmlns:a16="http://schemas.microsoft.com/office/drawing/2014/main" id="{72228BC3-DD29-B7A2-AC9F-C157C812E833}"/>
                </a:ext>
              </a:extLst>
            </p:cNvPr>
            <p:cNvSpPr>
              <a:spLocks noChangeAspect="1"/>
            </p:cNvSpPr>
            <p:nvPr/>
          </p:nvSpPr>
          <p:spPr>
            <a:xfrm>
              <a:off x="5601447" y="882594"/>
              <a:ext cx="1407157" cy="1407157"/>
            </a:xfrm>
            <a:custGeom>
              <a:avLst/>
              <a:gdLst>
                <a:gd name="csX0" fmla="*/ 61974 w 775448"/>
                <a:gd name="csY0" fmla="*/ 387723 h 775448"/>
                <a:gd name="csX1" fmla="*/ 123949 w 775448"/>
                <a:gd name="csY1" fmla="*/ 387723 h 775448"/>
                <a:gd name="csX2" fmla="*/ 144651 w 775448"/>
                <a:gd name="csY2" fmla="*/ 285069 h 775448"/>
                <a:gd name="csX3" fmla="*/ 240285 w 775448"/>
                <a:gd name="csY3" fmla="*/ 168960 h 775448"/>
                <a:gd name="csX4" fmla="*/ 309260 w 775448"/>
                <a:gd name="csY4" fmla="*/ 135797 h 775448"/>
                <a:gd name="csX5" fmla="*/ 387723 w 775448"/>
                <a:gd name="csY5" fmla="*/ 123949 h 775448"/>
                <a:gd name="csX6" fmla="*/ 490379 w 775448"/>
                <a:gd name="csY6" fmla="*/ 144652 h 775448"/>
                <a:gd name="csX7" fmla="*/ 606489 w 775448"/>
                <a:gd name="csY7" fmla="*/ 240287 h 775448"/>
                <a:gd name="csX8" fmla="*/ 639651 w 775448"/>
                <a:gd name="csY8" fmla="*/ 309260 h 775448"/>
                <a:gd name="csX9" fmla="*/ 651499 w 775448"/>
                <a:gd name="csY9" fmla="*/ 387723 h 775448"/>
                <a:gd name="csX10" fmla="*/ 630796 w 775448"/>
                <a:gd name="csY10" fmla="*/ 490382 h 775448"/>
                <a:gd name="csX11" fmla="*/ 535163 w 775448"/>
                <a:gd name="csY11" fmla="*/ 606489 h 775448"/>
                <a:gd name="csX12" fmla="*/ 466188 w 775448"/>
                <a:gd name="csY12" fmla="*/ 639651 h 775448"/>
                <a:gd name="csX13" fmla="*/ 387723 w 775448"/>
                <a:gd name="csY13" fmla="*/ 651499 h 775448"/>
                <a:gd name="csX14" fmla="*/ 285066 w 775448"/>
                <a:gd name="csY14" fmla="*/ 630796 h 775448"/>
                <a:gd name="csX15" fmla="*/ 168959 w 775448"/>
                <a:gd name="csY15" fmla="*/ 535163 h 775448"/>
                <a:gd name="csX16" fmla="*/ 135797 w 775448"/>
                <a:gd name="csY16" fmla="*/ 466188 h 775448"/>
                <a:gd name="csX17" fmla="*/ 123949 w 775448"/>
                <a:gd name="csY17" fmla="*/ 387723 h 775448"/>
                <a:gd name="csX18" fmla="*/ 0 w 775448"/>
                <a:gd name="csY18" fmla="*/ 387723 h 775448"/>
                <a:gd name="csX19" fmla="*/ 30494 w 775448"/>
                <a:gd name="csY19" fmla="*/ 538664 h 775448"/>
                <a:gd name="csX20" fmla="*/ 170898 w 775448"/>
                <a:gd name="csY20" fmla="*/ 709194 h 775448"/>
                <a:gd name="csX21" fmla="*/ 272447 w 775448"/>
                <a:gd name="csY21" fmla="*/ 758008 h 775448"/>
                <a:gd name="csX22" fmla="*/ 387723 w 775448"/>
                <a:gd name="csY22" fmla="*/ 775448 h 775448"/>
                <a:gd name="csX23" fmla="*/ 538664 w 775448"/>
                <a:gd name="csY23" fmla="*/ 744953 h 775448"/>
                <a:gd name="csX24" fmla="*/ 709194 w 775448"/>
                <a:gd name="csY24" fmla="*/ 604549 h 775448"/>
                <a:gd name="csX25" fmla="*/ 758008 w 775448"/>
                <a:gd name="csY25" fmla="*/ 502999 h 775448"/>
                <a:gd name="csX26" fmla="*/ 775448 w 775448"/>
                <a:gd name="csY26" fmla="*/ 387723 h 775448"/>
                <a:gd name="csX27" fmla="*/ 744953 w 775448"/>
                <a:gd name="csY27" fmla="*/ 236786 h 775448"/>
                <a:gd name="csX28" fmla="*/ 604549 w 775448"/>
                <a:gd name="csY28" fmla="*/ 66254 h 775448"/>
                <a:gd name="csX29" fmla="*/ 502999 w 775448"/>
                <a:gd name="csY29" fmla="*/ 17441 h 775448"/>
                <a:gd name="csX30" fmla="*/ 387723 w 775448"/>
                <a:gd name="csY30" fmla="*/ 0 h 775448"/>
                <a:gd name="csX31" fmla="*/ 236783 w 775448"/>
                <a:gd name="csY31" fmla="*/ 30495 h 775448"/>
                <a:gd name="csX32" fmla="*/ 66252 w 775448"/>
                <a:gd name="csY32" fmla="*/ 170901 h 775448"/>
                <a:gd name="csX33" fmla="*/ 17441 w 775448"/>
                <a:gd name="csY33" fmla="*/ 272449 h 775448"/>
                <a:gd name="csX34" fmla="*/ 0 w 775448"/>
                <a:gd name="csY34" fmla="*/ 387723 h 775448"/>
                <a:gd name="csX35" fmla="*/ 61974 w 775448"/>
                <a:gd name="csY35" fmla="*/ 387723 h 77544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Lst>
              <a:rect l="l" t="t" r="r" b="b"/>
              <a:pathLst>
                <a:path w="775448" h="775448">
                  <a:moveTo>
                    <a:pt x="61974" y="387723"/>
                  </a:moveTo>
                  <a:lnTo>
                    <a:pt x="123949" y="387723"/>
                  </a:lnTo>
                  <a:cubicBezTo>
                    <a:pt x="123958" y="351133"/>
                    <a:pt x="131329" y="316594"/>
                    <a:pt x="144651" y="285069"/>
                  </a:cubicBezTo>
                  <a:cubicBezTo>
                    <a:pt x="164625" y="237813"/>
                    <a:pt x="198154" y="197412"/>
                    <a:pt x="240285" y="168960"/>
                  </a:cubicBezTo>
                  <a:cubicBezTo>
                    <a:pt x="261347" y="154732"/>
                    <a:pt x="284530" y="143489"/>
                    <a:pt x="309260" y="135797"/>
                  </a:cubicBezTo>
                  <a:cubicBezTo>
                    <a:pt x="333995" y="128108"/>
                    <a:pt x="360274" y="123952"/>
                    <a:pt x="387723" y="123949"/>
                  </a:cubicBezTo>
                  <a:cubicBezTo>
                    <a:pt x="424317" y="123958"/>
                    <a:pt x="458857" y="131330"/>
                    <a:pt x="490379" y="144652"/>
                  </a:cubicBezTo>
                  <a:cubicBezTo>
                    <a:pt x="537636" y="164626"/>
                    <a:pt x="578037" y="198155"/>
                    <a:pt x="606489" y="240287"/>
                  </a:cubicBezTo>
                  <a:cubicBezTo>
                    <a:pt x="620716" y="261349"/>
                    <a:pt x="631959" y="284533"/>
                    <a:pt x="639651" y="309260"/>
                  </a:cubicBezTo>
                  <a:cubicBezTo>
                    <a:pt x="647339" y="333998"/>
                    <a:pt x="651496" y="360274"/>
                    <a:pt x="651499" y="387723"/>
                  </a:cubicBezTo>
                  <a:cubicBezTo>
                    <a:pt x="651489" y="424317"/>
                    <a:pt x="644118" y="458857"/>
                    <a:pt x="630796" y="490382"/>
                  </a:cubicBezTo>
                  <a:cubicBezTo>
                    <a:pt x="610823" y="537636"/>
                    <a:pt x="577294" y="578037"/>
                    <a:pt x="535163" y="606489"/>
                  </a:cubicBezTo>
                  <a:cubicBezTo>
                    <a:pt x="514101" y="620716"/>
                    <a:pt x="490918" y="631959"/>
                    <a:pt x="466188" y="639651"/>
                  </a:cubicBezTo>
                  <a:cubicBezTo>
                    <a:pt x="441451" y="647339"/>
                    <a:pt x="415174" y="651496"/>
                    <a:pt x="387723" y="651499"/>
                  </a:cubicBezTo>
                  <a:cubicBezTo>
                    <a:pt x="351131" y="651489"/>
                    <a:pt x="316591" y="644118"/>
                    <a:pt x="285066" y="630796"/>
                  </a:cubicBezTo>
                  <a:cubicBezTo>
                    <a:pt x="237810" y="610823"/>
                    <a:pt x="197411" y="577294"/>
                    <a:pt x="168959" y="535163"/>
                  </a:cubicBezTo>
                  <a:cubicBezTo>
                    <a:pt x="154731" y="514101"/>
                    <a:pt x="143489" y="490918"/>
                    <a:pt x="135797" y="466188"/>
                  </a:cubicBezTo>
                  <a:cubicBezTo>
                    <a:pt x="128108" y="441451"/>
                    <a:pt x="123952" y="415174"/>
                    <a:pt x="123949" y="387723"/>
                  </a:cubicBezTo>
                  <a:lnTo>
                    <a:pt x="0" y="387723"/>
                  </a:lnTo>
                  <a:cubicBezTo>
                    <a:pt x="-9" y="441087"/>
                    <a:pt x="10849" y="492243"/>
                    <a:pt x="30494" y="538664"/>
                  </a:cubicBezTo>
                  <a:cubicBezTo>
                    <a:pt x="59970" y="608325"/>
                    <a:pt x="109050" y="667400"/>
                    <a:pt x="170898" y="709194"/>
                  </a:cubicBezTo>
                  <a:cubicBezTo>
                    <a:pt x="201827" y="730092"/>
                    <a:pt x="235976" y="746664"/>
                    <a:pt x="272447" y="758008"/>
                  </a:cubicBezTo>
                  <a:cubicBezTo>
                    <a:pt x="308914" y="769351"/>
                    <a:pt x="347706" y="775451"/>
                    <a:pt x="387723" y="775448"/>
                  </a:cubicBezTo>
                  <a:cubicBezTo>
                    <a:pt x="441087" y="775456"/>
                    <a:pt x="492243" y="764599"/>
                    <a:pt x="538664" y="744953"/>
                  </a:cubicBezTo>
                  <a:cubicBezTo>
                    <a:pt x="608325" y="715476"/>
                    <a:pt x="667400" y="666397"/>
                    <a:pt x="709194" y="604549"/>
                  </a:cubicBezTo>
                  <a:cubicBezTo>
                    <a:pt x="730092" y="573621"/>
                    <a:pt x="746664" y="539473"/>
                    <a:pt x="758008" y="502999"/>
                  </a:cubicBezTo>
                  <a:cubicBezTo>
                    <a:pt x="769351" y="466535"/>
                    <a:pt x="775451" y="427740"/>
                    <a:pt x="775448" y="387723"/>
                  </a:cubicBezTo>
                  <a:cubicBezTo>
                    <a:pt x="775456" y="334361"/>
                    <a:pt x="764599" y="283205"/>
                    <a:pt x="744953" y="236786"/>
                  </a:cubicBezTo>
                  <a:cubicBezTo>
                    <a:pt x="715476" y="167125"/>
                    <a:pt x="666397" y="108049"/>
                    <a:pt x="604549" y="66254"/>
                  </a:cubicBezTo>
                  <a:cubicBezTo>
                    <a:pt x="573621" y="45358"/>
                    <a:pt x="539473" y="28785"/>
                    <a:pt x="502999" y="17441"/>
                  </a:cubicBezTo>
                  <a:cubicBezTo>
                    <a:pt x="466535" y="6096"/>
                    <a:pt x="427742" y="-4"/>
                    <a:pt x="387723" y="0"/>
                  </a:cubicBezTo>
                  <a:cubicBezTo>
                    <a:pt x="334361" y="-9"/>
                    <a:pt x="283203" y="10849"/>
                    <a:pt x="236783" y="30495"/>
                  </a:cubicBezTo>
                  <a:cubicBezTo>
                    <a:pt x="167122" y="59972"/>
                    <a:pt x="108047" y="109052"/>
                    <a:pt x="66252" y="170901"/>
                  </a:cubicBezTo>
                  <a:cubicBezTo>
                    <a:pt x="45357" y="201829"/>
                    <a:pt x="28784" y="235978"/>
                    <a:pt x="17441" y="272449"/>
                  </a:cubicBezTo>
                  <a:cubicBezTo>
                    <a:pt x="6095" y="308914"/>
                    <a:pt x="-4" y="347706"/>
                    <a:pt x="0" y="387723"/>
                  </a:cubicBezTo>
                  <a:lnTo>
                    <a:pt x="61974" y="387723"/>
                  </a:lnTo>
                  <a:close/>
                </a:path>
              </a:pathLst>
            </a:custGeom>
            <a:gradFill>
              <a:gsLst>
                <a:gs pos="27000">
                  <a:srgbClr val="FF8000"/>
                </a:gs>
                <a:gs pos="86000">
                  <a:srgbClr val="FFE700"/>
                </a:gs>
              </a:gsLst>
              <a:lin ang="2699989" scaled="1"/>
            </a:gradFill>
            <a:ln w="2449" cap="flat">
              <a:noFill/>
              <a:prstDash val="solid"/>
              <a:miter/>
            </a:ln>
          </p:spPr>
          <p:txBody>
            <a:bodyPr/>
            <a:lstStyle/>
            <a:p>
              <a:endParaRPr lang="en-US"/>
            </a:p>
          </p:txBody>
        </p:sp>
        <p:pic>
          <p:nvPicPr>
            <p:cNvPr id="62" name="Picture 61">
              <a:extLst>
                <a:ext uri="{FF2B5EF4-FFF2-40B4-BE49-F238E27FC236}">
                  <a16:creationId xmlns:a16="http://schemas.microsoft.com/office/drawing/2014/main" id="{2119F9C6-7CBA-C119-4BB2-ECC3206CF1EB}"/>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a:fillRect/>
            </a:stretch>
          </p:blipFill>
          <p:spPr>
            <a:xfrm>
              <a:off x="5822626" y="1099768"/>
              <a:ext cx="964800" cy="964800"/>
            </a:xfrm>
            <a:prstGeom prst="ellipse">
              <a:avLst/>
            </a:prstGeom>
          </p:spPr>
        </p:pic>
      </p:grpSp>
      <p:grpSp>
        <p:nvGrpSpPr>
          <p:cNvPr id="68" name="Group 67">
            <a:extLst>
              <a:ext uri="{FF2B5EF4-FFF2-40B4-BE49-F238E27FC236}">
                <a16:creationId xmlns:a16="http://schemas.microsoft.com/office/drawing/2014/main" id="{A32F2763-5E19-9B0E-9AC9-CDB4BC85C0EB}"/>
              </a:ext>
            </a:extLst>
          </p:cNvPr>
          <p:cNvGrpSpPr/>
          <p:nvPr/>
        </p:nvGrpSpPr>
        <p:grpSpPr>
          <a:xfrm>
            <a:off x="7320855" y="974034"/>
            <a:ext cx="1407157" cy="1407157"/>
            <a:chOff x="7320855" y="882594"/>
            <a:chExt cx="1407157" cy="1407157"/>
          </a:xfrm>
        </p:grpSpPr>
        <p:sp>
          <p:nvSpPr>
            <p:cNvPr id="45" name="Freeform: Shape 44">
              <a:extLst>
                <a:ext uri="{FF2B5EF4-FFF2-40B4-BE49-F238E27FC236}">
                  <a16:creationId xmlns:a16="http://schemas.microsoft.com/office/drawing/2014/main" id="{5895BA95-77AE-0C94-94FC-76B09808A79F}"/>
                </a:ext>
              </a:extLst>
            </p:cNvPr>
            <p:cNvSpPr>
              <a:spLocks noChangeAspect="1"/>
            </p:cNvSpPr>
            <p:nvPr/>
          </p:nvSpPr>
          <p:spPr>
            <a:xfrm>
              <a:off x="7320855" y="882594"/>
              <a:ext cx="1407157" cy="1407157"/>
            </a:xfrm>
            <a:custGeom>
              <a:avLst/>
              <a:gdLst>
                <a:gd name="csX0" fmla="*/ 61974 w 775448"/>
                <a:gd name="csY0" fmla="*/ 387723 h 775448"/>
                <a:gd name="csX1" fmla="*/ 123949 w 775448"/>
                <a:gd name="csY1" fmla="*/ 387723 h 775448"/>
                <a:gd name="csX2" fmla="*/ 144651 w 775448"/>
                <a:gd name="csY2" fmla="*/ 285069 h 775448"/>
                <a:gd name="csX3" fmla="*/ 240285 w 775448"/>
                <a:gd name="csY3" fmla="*/ 168960 h 775448"/>
                <a:gd name="csX4" fmla="*/ 309260 w 775448"/>
                <a:gd name="csY4" fmla="*/ 135797 h 775448"/>
                <a:gd name="csX5" fmla="*/ 387723 w 775448"/>
                <a:gd name="csY5" fmla="*/ 123949 h 775448"/>
                <a:gd name="csX6" fmla="*/ 490379 w 775448"/>
                <a:gd name="csY6" fmla="*/ 144652 h 775448"/>
                <a:gd name="csX7" fmla="*/ 606489 w 775448"/>
                <a:gd name="csY7" fmla="*/ 240287 h 775448"/>
                <a:gd name="csX8" fmla="*/ 639651 w 775448"/>
                <a:gd name="csY8" fmla="*/ 309260 h 775448"/>
                <a:gd name="csX9" fmla="*/ 651499 w 775448"/>
                <a:gd name="csY9" fmla="*/ 387723 h 775448"/>
                <a:gd name="csX10" fmla="*/ 630796 w 775448"/>
                <a:gd name="csY10" fmla="*/ 490382 h 775448"/>
                <a:gd name="csX11" fmla="*/ 535163 w 775448"/>
                <a:gd name="csY11" fmla="*/ 606489 h 775448"/>
                <a:gd name="csX12" fmla="*/ 466188 w 775448"/>
                <a:gd name="csY12" fmla="*/ 639651 h 775448"/>
                <a:gd name="csX13" fmla="*/ 387723 w 775448"/>
                <a:gd name="csY13" fmla="*/ 651499 h 775448"/>
                <a:gd name="csX14" fmla="*/ 285066 w 775448"/>
                <a:gd name="csY14" fmla="*/ 630796 h 775448"/>
                <a:gd name="csX15" fmla="*/ 168959 w 775448"/>
                <a:gd name="csY15" fmla="*/ 535163 h 775448"/>
                <a:gd name="csX16" fmla="*/ 135797 w 775448"/>
                <a:gd name="csY16" fmla="*/ 466188 h 775448"/>
                <a:gd name="csX17" fmla="*/ 123949 w 775448"/>
                <a:gd name="csY17" fmla="*/ 387723 h 775448"/>
                <a:gd name="csX18" fmla="*/ 0 w 775448"/>
                <a:gd name="csY18" fmla="*/ 387723 h 775448"/>
                <a:gd name="csX19" fmla="*/ 30494 w 775448"/>
                <a:gd name="csY19" fmla="*/ 538664 h 775448"/>
                <a:gd name="csX20" fmla="*/ 170898 w 775448"/>
                <a:gd name="csY20" fmla="*/ 709194 h 775448"/>
                <a:gd name="csX21" fmla="*/ 272447 w 775448"/>
                <a:gd name="csY21" fmla="*/ 758008 h 775448"/>
                <a:gd name="csX22" fmla="*/ 387723 w 775448"/>
                <a:gd name="csY22" fmla="*/ 775448 h 775448"/>
                <a:gd name="csX23" fmla="*/ 538664 w 775448"/>
                <a:gd name="csY23" fmla="*/ 744953 h 775448"/>
                <a:gd name="csX24" fmla="*/ 709194 w 775448"/>
                <a:gd name="csY24" fmla="*/ 604549 h 775448"/>
                <a:gd name="csX25" fmla="*/ 758008 w 775448"/>
                <a:gd name="csY25" fmla="*/ 502999 h 775448"/>
                <a:gd name="csX26" fmla="*/ 775448 w 775448"/>
                <a:gd name="csY26" fmla="*/ 387723 h 775448"/>
                <a:gd name="csX27" fmla="*/ 744953 w 775448"/>
                <a:gd name="csY27" fmla="*/ 236786 h 775448"/>
                <a:gd name="csX28" fmla="*/ 604549 w 775448"/>
                <a:gd name="csY28" fmla="*/ 66254 h 775448"/>
                <a:gd name="csX29" fmla="*/ 502999 w 775448"/>
                <a:gd name="csY29" fmla="*/ 17441 h 775448"/>
                <a:gd name="csX30" fmla="*/ 387723 w 775448"/>
                <a:gd name="csY30" fmla="*/ 0 h 775448"/>
                <a:gd name="csX31" fmla="*/ 236783 w 775448"/>
                <a:gd name="csY31" fmla="*/ 30495 h 775448"/>
                <a:gd name="csX32" fmla="*/ 66252 w 775448"/>
                <a:gd name="csY32" fmla="*/ 170901 h 775448"/>
                <a:gd name="csX33" fmla="*/ 17441 w 775448"/>
                <a:gd name="csY33" fmla="*/ 272449 h 775448"/>
                <a:gd name="csX34" fmla="*/ 0 w 775448"/>
                <a:gd name="csY34" fmla="*/ 387723 h 775448"/>
                <a:gd name="csX35" fmla="*/ 61974 w 775448"/>
                <a:gd name="csY35" fmla="*/ 387723 h 77544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Lst>
              <a:rect l="l" t="t" r="r" b="b"/>
              <a:pathLst>
                <a:path w="775448" h="775448">
                  <a:moveTo>
                    <a:pt x="61974" y="387723"/>
                  </a:moveTo>
                  <a:lnTo>
                    <a:pt x="123949" y="387723"/>
                  </a:lnTo>
                  <a:cubicBezTo>
                    <a:pt x="123958" y="351133"/>
                    <a:pt x="131329" y="316594"/>
                    <a:pt x="144651" y="285069"/>
                  </a:cubicBezTo>
                  <a:cubicBezTo>
                    <a:pt x="164625" y="237813"/>
                    <a:pt x="198154" y="197412"/>
                    <a:pt x="240285" y="168960"/>
                  </a:cubicBezTo>
                  <a:cubicBezTo>
                    <a:pt x="261347" y="154732"/>
                    <a:pt x="284530" y="143489"/>
                    <a:pt x="309260" y="135797"/>
                  </a:cubicBezTo>
                  <a:cubicBezTo>
                    <a:pt x="333995" y="128108"/>
                    <a:pt x="360274" y="123952"/>
                    <a:pt x="387723" y="123949"/>
                  </a:cubicBezTo>
                  <a:cubicBezTo>
                    <a:pt x="424317" y="123958"/>
                    <a:pt x="458857" y="131330"/>
                    <a:pt x="490379" y="144652"/>
                  </a:cubicBezTo>
                  <a:cubicBezTo>
                    <a:pt x="537636" y="164626"/>
                    <a:pt x="578037" y="198155"/>
                    <a:pt x="606489" y="240287"/>
                  </a:cubicBezTo>
                  <a:cubicBezTo>
                    <a:pt x="620716" y="261349"/>
                    <a:pt x="631959" y="284533"/>
                    <a:pt x="639651" y="309260"/>
                  </a:cubicBezTo>
                  <a:cubicBezTo>
                    <a:pt x="647339" y="333998"/>
                    <a:pt x="651496" y="360274"/>
                    <a:pt x="651499" y="387723"/>
                  </a:cubicBezTo>
                  <a:cubicBezTo>
                    <a:pt x="651489" y="424317"/>
                    <a:pt x="644118" y="458857"/>
                    <a:pt x="630796" y="490382"/>
                  </a:cubicBezTo>
                  <a:cubicBezTo>
                    <a:pt x="610823" y="537636"/>
                    <a:pt x="577294" y="578037"/>
                    <a:pt x="535163" y="606489"/>
                  </a:cubicBezTo>
                  <a:cubicBezTo>
                    <a:pt x="514101" y="620716"/>
                    <a:pt x="490918" y="631959"/>
                    <a:pt x="466188" y="639651"/>
                  </a:cubicBezTo>
                  <a:cubicBezTo>
                    <a:pt x="441451" y="647339"/>
                    <a:pt x="415174" y="651496"/>
                    <a:pt x="387723" y="651499"/>
                  </a:cubicBezTo>
                  <a:cubicBezTo>
                    <a:pt x="351131" y="651489"/>
                    <a:pt x="316591" y="644118"/>
                    <a:pt x="285066" y="630796"/>
                  </a:cubicBezTo>
                  <a:cubicBezTo>
                    <a:pt x="237810" y="610823"/>
                    <a:pt x="197411" y="577294"/>
                    <a:pt x="168959" y="535163"/>
                  </a:cubicBezTo>
                  <a:cubicBezTo>
                    <a:pt x="154731" y="514101"/>
                    <a:pt x="143489" y="490918"/>
                    <a:pt x="135797" y="466188"/>
                  </a:cubicBezTo>
                  <a:cubicBezTo>
                    <a:pt x="128108" y="441451"/>
                    <a:pt x="123952" y="415174"/>
                    <a:pt x="123949" y="387723"/>
                  </a:cubicBezTo>
                  <a:lnTo>
                    <a:pt x="0" y="387723"/>
                  </a:lnTo>
                  <a:cubicBezTo>
                    <a:pt x="-9" y="441087"/>
                    <a:pt x="10849" y="492243"/>
                    <a:pt x="30494" y="538664"/>
                  </a:cubicBezTo>
                  <a:cubicBezTo>
                    <a:pt x="59970" y="608325"/>
                    <a:pt x="109050" y="667400"/>
                    <a:pt x="170898" y="709194"/>
                  </a:cubicBezTo>
                  <a:cubicBezTo>
                    <a:pt x="201827" y="730092"/>
                    <a:pt x="235976" y="746664"/>
                    <a:pt x="272447" y="758008"/>
                  </a:cubicBezTo>
                  <a:cubicBezTo>
                    <a:pt x="308914" y="769351"/>
                    <a:pt x="347706" y="775451"/>
                    <a:pt x="387723" y="775448"/>
                  </a:cubicBezTo>
                  <a:cubicBezTo>
                    <a:pt x="441087" y="775456"/>
                    <a:pt x="492243" y="764599"/>
                    <a:pt x="538664" y="744953"/>
                  </a:cubicBezTo>
                  <a:cubicBezTo>
                    <a:pt x="608325" y="715476"/>
                    <a:pt x="667400" y="666397"/>
                    <a:pt x="709194" y="604549"/>
                  </a:cubicBezTo>
                  <a:cubicBezTo>
                    <a:pt x="730092" y="573621"/>
                    <a:pt x="746664" y="539473"/>
                    <a:pt x="758008" y="502999"/>
                  </a:cubicBezTo>
                  <a:cubicBezTo>
                    <a:pt x="769351" y="466535"/>
                    <a:pt x="775451" y="427740"/>
                    <a:pt x="775448" y="387723"/>
                  </a:cubicBezTo>
                  <a:cubicBezTo>
                    <a:pt x="775456" y="334361"/>
                    <a:pt x="764599" y="283205"/>
                    <a:pt x="744953" y="236786"/>
                  </a:cubicBezTo>
                  <a:cubicBezTo>
                    <a:pt x="715476" y="167125"/>
                    <a:pt x="666397" y="108049"/>
                    <a:pt x="604549" y="66254"/>
                  </a:cubicBezTo>
                  <a:cubicBezTo>
                    <a:pt x="573621" y="45358"/>
                    <a:pt x="539473" y="28785"/>
                    <a:pt x="502999" y="17441"/>
                  </a:cubicBezTo>
                  <a:cubicBezTo>
                    <a:pt x="466535" y="6096"/>
                    <a:pt x="427742" y="-4"/>
                    <a:pt x="387723" y="0"/>
                  </a:cubicBezTo>
                  <a:cubicBezTo>
                    <a:pt x="334361" y="-9"/>
                    <a:pt x="283203" y="10849"/>
                    <a:pt x="236783" y="30495"/>
                  </a:cubicBezTo>
                  <a:cubicBezTo>
                    <a:pt x="167122" y="59972"/>
                    <a:pt x="108047" y="109052"/>
                    <a:pt x="66252" y="170901"/>
                  </a:cubicBezTo>
                  <a:cubicBezTo>
                    <a:pt x="45357" y="201829"/>
                    <a:pt x="28784" y="235978"/>
                    <a:pt x="17441" y="272449"/>
                  </a:cubicBezTo>
                  <a:cubicBezTo>
                    <a:pt x="6095" y="308914"/>
                    <a:pt x="-4" y="347706"/>
                    <a:pt x="0" y="387723"/>
                  </a:cubicBezTo>
                  <a:lnTo>
                    <a:pt x="61974" y="387723"/>
                  </a:lnTo>
                  <a:close/>
                </a:path>
              </a:pathLst>
            </a:custGeom>
            <a:gradFill>
              <a:gsLst>
                <a:gs pos="27000">
                  <a:srgbClr val="FF8000"/>
                </a:gs>
                <a:gs pos="86000">
                  <a:srgbClr val="FFE700"/>
                </a:gs>
              </a:gsLst>
              <a:lin ang="2699989" scaled="1"/>
            </a:gradFill>
            <a:ln w="2449" cap="flat">
              <a:noFill/>
              <a:prstDash val="solid"/>
              <a:miter/>
            </a:ln>
          </p:spPr>
          <p:txBody>
            <a:bodyPr/>
            <a:lstStyle/>
            <a:p>
              <a:endParaRPr lang="en-US"/>
            </a:p>
          </p:txBody>
        </p:sp>
        <p:pic>
          <p:nvPicPr>
            <p:cNvPr id="64" name="Picture 63">
              <a:extLst>
                <a:ext uri="{FF2B5EF4-FFF2-40B4-BE49-F238E27FC236}">
                  <a16:creationId xmlns:a16="http://schemas.microsoft.com/office/drawing/2014/main" id="{340B294B-7633-9914-F531-7E7E68CAE261}"/>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a:fillRect/>
            </a:stretch>
          </p:blipFill>
          <p:spPr>
            <a:xfrm>
              <a:off x="7539649" y="1100662"/>
              <a:ext cx="964800" cy="964800"/>
            </a:xfrm>
            <a:prstGeom prst="ellipse">
              <a:avLst/>
            </a:prstGeom>
          </p:spPr>
        </p:pic>
      </p:grpSp>
      <p:sp>
        <p:nvSpPr>
          <p:cNvPr id="77" name="Graphic 75">
            <a:extLst>
              <a:ext uri="{FF2B5EF4-FFF2-40B4-BE49-F238E27FC236}">
                <a16:creationId xmlns:a16="http://schemas.microsoft.com/office/drawing/2014/main" id="{DBA31986-9CE1-29DA-19FE-A85692D52D5F}"/>
              </a:ext>
            </a:extLst>
          </p:cNvPr>
          <p:cNvSpPr/>
          <p:nvPr/>
        </p:nvSpPr>
        <p:spPr>
          <a:xfrm>
            <a:off x="99" y="4123443"/>
            <a:ext cx="9143900" cy="966466"/>
          </a:xfrm>
          <a:custGeom>
            <a:avLst/>
            <a:gdLst>
              <a:gd name="csX0" fmla="*/ 17 w 9143900"/>
              <a:gd name="csY0" fmla="*/ 678142 h 966466"/>
              <a:gd name="csX1" fmla="*/ 0 w 9143900"/>
              <a:gd name="csY1" fmla="*/ 571845 h 966466"/>
              <a:gd name="csX2" fmla="*/ 19172 w 9143900"/>
              <a:gd name="csY2" fmla="*/ 573627 h 966466"/>
              <a:gd name="csX3" fmla="*/ 196021 w 9143900"/>
              <a:gd name="csY3" fmla="*/ 582686 h 966466"/>
              <a:gd name="csX4" fmla="*/ 269589 w 9143900"/>
              <a:gd name="csY4" fmla="*/ 551437 h 966466"/>
              <a:gd name="csX5" fmla="*/ 269392 w 9143900"/>
              <a:gd name="csY5" fmla="*/ 547601 h 966466"/>
              <a:gd name="csX6" fmla="*/ 264910 w 9143900"/>
              <a:gd name="csY6" fmla="*/ 546893 h 966466"/>
              <a:gd name="csX7" fmla="*/ 214878 w 9143900"/>
              <a:gd name="csY7" fmla="*/ 546009 h 966466"/>
              <a:gd name="csX8" fmla="*/ 161518 w 9143900"/>
              <a:gd name="csY8" fmla="*/ 487681 h 966466"/>
              <a:gd name="csX9" fmla="*/ 208794 w 9143900"/>
              <a:gd name="csY9" fmla="*/ 439887 h 966466"/>
              <a:gd name="csX10" fmla="*/ 266542 w 9143900"/>
              <a:gd name="csY10" fmla="*/ 439574 h 966466"/>
              <a:gd name="csX11" fmla="*/ 272973 w 9143900"/>
              <a:gd name="csY11" fmla="*/ 439861 h 966466"/>
              <a:gd name="csX12" fmla="*/ 272133 w 9143900"/>
              <a:gd name="csY12" fmla="*/ 435422 h 966466"/>
              <a:gd name="csX13" fmla="*/ 205350 w 9143900"/>
              <a:gd name="csY13" fmla="*/ 397434 h 966466"/>
              <a:gd name="csX14" fmla="*/ 20471 w 9143900"/>
              <a:gd name="csY14" fmla="*/ 379049 h 966466"/>
              <a:gd name="csX15" fmla="*/ 3852 w 9143900"/>
              <a:gd name="csY15" fmla="*/ 363795 h 966466"/>
              <a:gd name="csX16" fmla="*/ 20112 w 9143900"/>
              <a:gd name="csY16" fmla="*/ 290438 h 966466"/>
              <a:gd name="csX17" fmla="*/ 34901 w 9143900"/>
              <a:gd name="csY17" fmla="*/ 277819 h 966466"/>
              <a:gd name="csX18" fmla="*/ 43969 w 9143900"/>
              <a:gd name="csY18" fmla="*/ 275094 h 966466"/>
              <a:gd name="csX19" fmla="*/ 204372 w 9143900"/>
              <a:gd name="csY19" fmla="*/ 290507 h 966466"/>
              <a:gd name="csX20" fmla="*/ 389032 w 9143900"/>
              <a:gd name="csY20" fmla="*/ 442147 h 966466"/>
              <a:gd name="csX21" fmla="*/ 392026 w 9143900"/>
              <a:gd name="csY21" fmla="*/ 443947 h 966466"/>
              <a:gd name="csX22" fmla="*/ 447912 w 9143900"/>
              <a:gd name="csY22" fmla="*/ 445080 h 966466"/>
              <a:gd name="csX23" fmla="*/ 535694 w 9143900"/>
              <a:gd name="csY23" fmla="*/ 445879 h 966466"/>
              <a:gd name="csX24" fmla="*/ 660888 w 9143900"/>
              <a:gd name="csY24" fmla="*/ 442141 h 966466"/>
              <a:gd name="csX25" fmla="*/ 666566 w 9143900"/>
              <a:gd name="csY25" fmla="*/ 437490 h 966466"/>
              <a:gd name="csX26" fmla="*/ 839595 w 9143900"/>
              <a:gd name="csY26" fmla="*/ 277730 h 966466"/>
              <a:gd name="csX27" fmla="*/ 1080144 w 9143900"/>
              <a:gd name="csY27" fmla="*/ 251808 h 966466"/>
              <a:gd name="csX28" fmla="*/ 1209428 w 9143900"/>
              <a:gd name="csY28" fmla="*/ 278831 h 966466"/>
              <a:gd name="csX29" fmla="*/ 1289874 w 9143900"/>
              <a:gd name="csY29" fmla="*/ 381655 h 966466"/>
              <a:gd name="csX30" fmla="*/ 1388976 w 9143900"/>
              <a:gd name="csY30" fmla="*/ 381689 h 966466"/>
              <a:gd name="csX31" fmla="*/ 1440162 w 9143900"/>
              <a:gd name="csY31" fmla="*/ 382865 h 966466"/>
              <a:gd name="csX32" fmla="*/ 1514661 w 9143900"/>
              <a:gd name="csY32" fmla="*/ 384855 h 966466"/>
              <a:gd name="csX33" fmla="*/ 1572660 w 9143900"/>
              <a:gd name="csY33" fmla="*/ 386669 h 966466"/>
              <a:gd name="csX34" fmla="*/ 1764528 w 9143900"/>
              <a:gd name="csY34" fmla="*/ 247442 h 966466"/>
              <a:gd name="csX35" fmla="*/ 2043176 w 9143900"/>
              <a:gd name="csY35" fmla="*/ 271294 h 966466"/>
              <a:gd name="csX36" fmla="*/ 2136356 w 9143900"/>
              <a:gd name="csY36" fmla="*/ 314263 h 966466"/>
              <a:gd name="csX37" fmla="*/ 2202723 w 9143900"/>
              <a:gd name="csY37" fmla="*/ 433203 h 966466"/>
              <a:gd name="csX38" fmla="*/ 2207141 w 9143900"/>
              <a:gd name="csY38" fmla="*/ 434013 h 966466"/>
              <a:gd name="csX39" fmla="*/ 2254821 w 9143900"/>
              <a:gd name="csY39" fmla="*/ 439746 h 966466"/>
              <a:gd name="csX40" fmla="*/ 2476634 w 9143900"/>
              <a:gd name="csY40" fmla="*/ 464150 h 966466"/>
              <a:gd name="csX41" fmla="*/ 2480145 w 9143900"/>
              <a:gd name="csY41" fmla="*/ 460774 h 966466"/>
              <a:gd name="csX42" fmla="*/ 2530548 w 9143900"/>
              <a:gd name="csY42" fmla="*/ 385847 h 966466"/>
              <a:gd name="csX43" fmla="*/ 2681243 w 9143900"/>
              <a:gd name="csY43" fmla="*/ 333740 h 966466"/>
              <a:gd name="csX44" fmla="*/ 2883234 w 9143900"/>
              <a:gd name="csY44" fmla="*/ 325433 h 966466"/>
              <a:gd name="csX45" fmla="*/ 2919005 w 9143900"/>
              <a:gd name="csY45" fmla="*/ 323837 h 966466"/>
              <a:gd name="csX46" fmla="*/ 3085695 w 9143900"/>
              <a:gd name="csY46" fmla="*/ 436116 h 966466"/>
              <a:gd name="csX47" fmla="*/ 3091369 w 9143900"/>
              <a:gd name="csY47" fmla="*/ 440135 h 966466"/>
              <a:gd name="csX48" fmla="*/ 3157812 w 9143900"/>
              <a:gd name="csY48" fmla="*/ 428830 h 966466"/>
              <a:gd name="csX49" fmla="*/ 3256016 w 9143900"/>
              <a:gd name="csY49" fmla="*/ 412258 h 966466"/>
              <a:gd name="csX50" fmla="*/ 3366703 w 9143900"/>
              <a:gd name="csY50" fmla="*/ 395114 h 966466"/>
              <a:gd name="csX51" fmla="*/ 3564306 w 9143900"/>
              <a:gd name="csY51" fmla="*/ 234485 h 966466"/>
              <a:gd name="csX52" fmla="*/ 3670151 w 9143900"/>
              <a:gd name="csY52" fmla="*/ 234539 h 966466"/>
              <a:gd name="csX53" fmla="*/ 3766176 w 9143900"/>
              <a:gd name="csY53" fmla="*/ 241439 h 966466"/>
              <a:gd name="csX54" fmla="*/ 3834116 w 9143900"/>
              <a:gd name="csY54" fmla="*/ 250547 h 966466"/>
              <a:gd name="csX55" fmla="*/ 3980378 w 9143900"/>
              <a:gd name="csY55" fmla="*/ 340124 h 966466"/>
              <a:gd name="csX56" fmla="*/ 4000670 w 9143900"/>
              <a:gd name="csY56" fmla="*/ 433949 h 966466"/>
              <a:gd name="csX57" fmla="*/ 4005088 w 9143900"/>
              <a:gd name="csY57" fmla="*/ 435467 h 966466"/>
              <a:gd name="csX58" fmla="*/ 4074920 w 9143900"/>
              <a:gd name="csY58" fmla="*/ 442828 h 966466"/>
              <a:gd name="csX59" fmla="*/ 4182188 w 9143900"/>
              <a:gd name="csY59" fmla="*/ 443087 h 966466"/>
              <a:gd name="csX60" fmla="*/ 4233832 w 9143900"/>
              <a:gd name="csY60" fmla="*/ 441503 h 966466"/>
              <a:gd name="csX61" fmla="*/ 4239113 w 9143900"/>
              <a:gd name="csY61" fmla="*/ 438645 h 966466"/>
              <a:gd name="csX62" fmla="*/ 4241746 w 9143900"/>
              <a:gd name="csY62" fmla="*/ 421609 h 966466"/>
              <a:gd name="csX63" fmla="*/ 4311230 w 9143900"/>
              <a:gd name="csY63" fmla="*/ 323454 h 966466"/>
              <a:gd name="csX64" fmla="*/ 4392259 w 9143900"/>
              <a:gd name="csY64" fmla="*/ 293625 h 966466"/>
              <a:gd name="csX65" fmla="*/ 4464891 w 9143900"/>
              <a:gd name="csY65" fmla="*/ 279680 h 966466"/>
              <a:gd name="csX66" fmla="*/ 4473652 w 9143900"/>
              <a:gd name="csY66" fmla="*/ 283115 h 966466"/>
              <a:gd name="csX67" fmla="*/ 4485893 w 9143900"/>
              <a:gd name="csY67" fmla="*/ 302730 h 966466"/>
              <a:gd name="csX68" fmla="*/ 4482126 w 9143900"/>
              <a:gd name="csY68" fmla="*/ 305684 h 966466"/>
              <a:gd name="csX69" fmla="*/ 4478479 w 9143900"/>
              <a:gd name="csY69" fmla="*/ 308369 h 966466"/>
              <a:gd name="csX70" fmla="*/ 4486211 w 9143900"/>
              <a:gd name="csY70" fmla="*/ 318679 h 966466"/>
              <a:gd name="csX71" fmla="*/ 4487603 w 9143900"/>
              <a:gd name="csY71" fmla="*/ 320367 h 966466"/>
              <a:gd name="csX72" fmla="*/ 4492567 w 9143900"/>
              <a:gd name="csY72" fmla="*/ 326946 h 966466"/>
              <a:gd name="csX73" fmla="*/ 4489041 w 9143900"/>
              <a:gd name="csY73" fmla="*/ 334747 h 966466"/>
              <a:gd name="csX74" fmla="*/ 4478812 w 9143900"/>
              <a:gd name="csY74" fmla="*/ 343384 h 966466"/>
              <a:gd name="csX75" fmla="*/ 4481536 w 9143900"/>
              <a:gd name="csY75" fmla="*/ 347931 h 966466"/>
              <a:gd name="csX76" fmla="*/ 4484728 w 9143900"/>
              <a:gd name="csY76" fmla="*/ 349789 h 966466"/>
              <a:gd name="csX77" fmla="*/ 4487800 w 9143900"/>
              <a:gd name="csY77" fmla="*/ 351567 h 966466"/>
              <a:gd name="csX78" fmla="*/ 4496455 w 9143900"/>
              <a:gd name="csY78" fmla="*/ 358328 h 966466"/>
              <a:gd name="csX79" fmla="*/ 4498680 w 9143900"/>
              <a:gd name="csY79" fmla="*/ 363910 h 966466"/>
              <a:gd name="csX80" fmla="*/ 4479039 w 9143900"/>
              <a:gd name="csY80" fmla="*/ 385112 h 966466"/>
              <a:gd name="csX81" fmla="*/ 4412551 w 9143900"/>
              <a:gd name="csY81" fmla="*/ 395678 h 966466"/>
              <a:gd name="csX82" fmla="*/ 4368230 w 9143900"/>
              <a:gd name="csY82" fmla="*/ 415219 h 966466"/>
              <a:gd name="csX83" fmla="*/ 4350375 w 9143900"/>
              <a:gd name="csY83" fmla="*/ 437230 h 966466"/>
              <a:gd name="csX84" fmla="*/ 4353220 w 9143900"/>
              <a:gd name="csY84" fmla="*/ 438186 h 966466"/>
              <a:gd name="csX85" fmla="*/ 4356276 w 9143900"/>
              <a:gd name="csY85" fmla="*/ 437995 h 966466"/>
              <a:gd name="csX86" fmla="*/ 4359333 w 9143900"/>
              <a:gd name="csY86" fmla="*/ 437948 h 966466"/>
              <a:gd name="csX87" fmla="*/ 4362375 w 9143900"/>
              <a:gd name="csY87" fmla="*/ 437903 h 966466"/>
              <a:gd name="csX88" fmla="*/ 4365461 w 9143900"/>
              <a:gd name="csY88" fmla="*/ 437885 h 966466"/>
              <a:gd name="csX89" fmla="*/ 4368473 w 9143900"/>
              <a:gd name="csY89" fmla="*/ 437817 h 966466"/>
              <a:gd name="csX90" fmla="*/ 4371181 w 9143900"/>
              <a:gd name="csY90" fmla="*/ 437635 h 966466"/>
              <a:gd name="csX91" fmla="*/ 4373451 w 9143900"/>
              <a:gd name="csY91" fmla="*/ 437445 h 966466"/>
              <a:gd name="csX92" fmla="*/ 4381153 w 9143900"/>
              <a:gd name="csY92" fmla="*/ 437357 h 966466"/>
              <a:gd name="csX93" fmla="*/ 4383695 w 9143900"/>
              <a:gd name="csY93" fmla="*/ 437206 h 966466"/>
              <a:gd name="csX94" fmla="*/ 4386524 w 9143900"/>
              <a:gd name="csY94" fmla="*/ 437104 h 966466"/>
              <a:gd name="csX95" fmla="*/ 4389384 w 9143900"/>
              <a:gd name="csY95" fmla="*/ 437407 h 966466"/>
              <a:gd name="csX96" fmla="*/ 4452195 w 9143900"/>
              <a:gd name="csY96" fmla="*/ 486565 h 966466"/>
              <a:gd name="csX97" fmla="*/ 4398645 w 9143900"/>
              <a:gd name="csY97" fmla="*/ 543931 h 966466"/>
              <a:gd name="csX98" fmla="*/ 4363873 w 9143900"/>
              <a:gd name="csY98" fmla="*/ 543903 h 966466"/>
              <a:gd name="csX99" fmla="*/ 4360846 w 9143900"/>
              <a:gd name="csY99" fmla="*/ 543913 h 966466"/>
              <a:gd name="csX100" fmla="*/ 4357805 w 9143900"/>
              <a:gd name="csY100" fmla="*/ 543900 h 966466"/>
              <a:gd name="csX101" fmla="*/ 4352963 w 9143900"/>
              <a:gd name="csY101" fmla="*/ 544611 h 966466"/>
              <a:gd name="csX102" fmla="*/ 4425776 w 9143900"/>
              <a:gd name="csY102" fmla="*/ 581794 h 966466"/>
              <a:gd name="csX103" fmla="*/ 4468235 w 9143900"/>
              <a:gd name="csY103" fmla="*/ 583107 h 966466"/>
              <a:gd name="csX104" fmla="*/ 4503794 w 9143900"/>
              <a:gd name="csY104" fmla="*/ 583920 h 966466"/>
              <a:gd name="csX105" fmla="*/ 4518714 w 9143900"/>
              <a:gd name="csY105" fmla="*/ 597953 h 966466"/>
              <a:gd name="csX106" fmla="*/ 4520817 w 9143900"/>
              <a:gd name="csY106" fmla="*/ 602050 h 966466"/>
              <a:gd name="csX107" fmla="*/ 4517428 w 9143900"/>
              <a:gd name="csY107" fmla="*/ 603427 h 966466"/>
              <a:gd name="csX108" fmla="*/ 4514961 w 9143900"/>
              <a:gd name="csY108" fmla="*/ 604105 h 966466"/>
              <a:gd name="csX109" fmla="*/ 4512676 w 9143900"/>
              <a:gd name="csY109" fmla="*/ 604795 h 966466"/>
              <a:gd name="csX110" fmla="*/ 4510392 w 9143900"/>
              <a:gd name="csY110" fmla="*/ 605588 h 966466"/>
              <a:gd name="csX111" fmla="*/ 4508727 w 9143900"/>
              <a:gd name="csY111" fmla="*/ 607457 h 966466"/>
              <a:gd name="csX112" fmla="*/ 4508379 w 9143900"/>
              <a:gd name="csY112" fmla="*/ 619017 h 966466"/>
              <a:gd name="csX113" fmla="*/ 4507592 w 9143900"/>
              <a:gd name="csY113" fmla="*/ 621372 h 966466"/>
              <a:gd name="csX114" fmla="*/ 4509483 w 9143900"/>
              <a:gd name="csY114" fmla="*/ 626846 h 966466"/>
              <a:gd name="csX115" fmla="*/ 4511178 w 9143900"/>
              <a:gd name="csY115" fmla="*/ 628232 h 966466"/>
              <a:gd name="csX116" fmla="*/ 4515793 w 9143900"/>
              <a:gd name="csY116" fmla="*/ 632005 h 966466"/>
              <a:gd name="csX117" fmla="*/ 4515218 w 9143900"/>
              <a:gd name="csY117" fmla="*/ 637706 h 966466"/>
              <a:gd name="csX118" fmla="*/ 4513932 w 9143900"/>
              <a:gd name="csY118" fmla="*/ 639558 h 966466"/>
              <a:gd name="csX119" fmla="*/ 4512721 w 9143900"/>
              <a:gd name="csY119" fmla="*/ 641359 h 966466"/>
              <a:gd name="csX120" fmla="*/ 4511511 w 9143900"/>
              <a:gd name="csY120" fmla="*/ 643151 h 966466"/>
              <a:gd name="csX121" fmla="*/ 4510225 w 9143900"/>
              <a:gd name="csY121" fmla="*/ 644936 h 966466"/>
              <a:gd name="csX122" fmla="*/ 4507774 w 9143900"/>
              <a:gd name="csY122" fmla="*/ 649259 h 966466"/>
              <a:gd name="csX123" fmla="*/ 4510089 w 9143900"/>
              <a:gd name="csY123" fmla="*/ 652127 h 966466"/>
              <a:gd name="csX124" fmla="*/ 4510179 w 9143900"/>
              <a:gd name="csY124" fmla="*/ 657809 h 966466"/>
              <a:gd name="csX125" fmla="*/ 4503613 w 9143900"/>
              <a:gd name="csY125" fmla="*/ 660841 h 966466"/>
              <a:gd name="csX126" fmla="*/ 4501343 w 9143900"/>
              <a:gd name="csY126" fmla="*/ 661787 h 966466"/>
              <a:gd name="csX127" fmla="*/ 4499905 w 9143900"/>
              <a:gd name="csY127" fmla="*/ 663462 h 966466"/>
              <a:gd name="csX128" fmla="*/ 4500571 w 9143900"/>
              <a:gd name="csY128" fmla="*/ 665925 h 966466"/>
              <a:gd name="csX129" fmla="*/ 4501706 w 9143900"/>
              <a:gd name="csY129" fmla="*/ 667836 h 966466"/>
              <a:gd name="csX130" fmla="*/ 4502750 w 9143900"/>
              <a:gd name="csY130" fmla="*/ 669625 h 966466"/>
              <a:gd name="csX131" fmla="*/ 4501615 w 9143900"/>
              <a:gd name="csY131" fmla="*/ 691431 h 966466"/>
              <a:gd name="csX132" fmla="*/ 4493520 w 9143900"/>
              <a:gd name="csY132" fmla="*/ 691140 h 966466"/>
              <a:gd name="csX133" fmla="*/ 4427364 w 9143900"/>
              <a:gd name="csY133" fmla="*/ 688318 h 966466"/>
              <a:gd name="csX134" fmla="*/ 4327390 w 9143900"/>
              <a:gd name="csY134" fmla="*/ 660575 h 966466"/>
              <a:gd name="csX135" fmla="*/ 4288215 w 9143900"/>
              <a:gd name="csY135" fmla="*/ 628683 h 966466"/>
              <a:gd name="csX136" fmla="*/ 4242124 w 9143900"/>
              <a:gd name="csY136" fmla="*/ 549358 h 966466"/>
              <a:gd name="csX137" fmla="*/ 4233802 w 9143900"/>
              <a:gd name="csY137" fmla="*/ 545381 h 966466"/>
              <a:gd name="csX138" fmla="*/ 4131482 w 9143900"/>
              <a:gd name="csY138" fmla="*/ 540034 h 966466"/>
              <a:gd name="csX139" fmla="*/ 3991712 w 9143900"/>
              <a:gd name="csY139" fmla="*/ 537116 h 966466"/>
              <a:gd name="csX140" fmla="*/ 3974734 w 9143900"/>
              <a:gd name="csY140" fmla="*/ 536193 h 966466"/>
              <a:gd name="csX141" fmla="*/ 3817653 w 9143900"/>
              <a:gd name="csY141" fmla="*/ 639328 h 966466"/>
              <a:gd name="csX142" fmla="*/ 3784515 w 9143900"/>
              <a:gd name="csY142" fmla="*/ 638676 h 966466"/>
              <a:gd name="csX143" fmla="*/ 3611970 w 9143900"/>
              <a:gd name="csY143" fmla="*/ 624572 h 966466"/>
              <a:gd name="csX144" fmla="*/ 3575549 w 9143900"/>
              <a:gd name="csY144" fmla="*/ 625686 h 966466"/>
              <a:gd name="csX145" fmla="*/ 3465028 w 9143900"/>
              <a:gd name="csY145" fmla="*/ 598341 h 966466"/>
              <a:gd name="csX146" fmla="*/ 3381154 w 9143900"/>
              <a:gd name="csY146" fmla="*/ 500713 h 966466"/>
              <a:gd name="csX147" fmla="*/ 3269558 w 9143900"/>
              <a:gd name="csY147" fmla="*/ 517683 h 966466"/>
              <a:gd name="csX148" fmla="*/ 3104670 w 9143900"/>
              <a:gd name="csY148" fmla="*/ 545339 h 966466"/>
              <a:gd name="csX149" fmla="*/ 2930566 w 9143900"/>
              <a:gd name="csY149" fmla="*/ 713107 h 966466"/>
              <a:gd name="csX150" fmla="*/ 2861339 w 9143900"/>
              <a:gd name="csY150" fmla="*/ 719001 h 966466"/>
              <a:gd name="csX151" fmla="*/ 2761471 w 9143900"/>
              <a:gd name="csY151" fmla="*/ 723588 h 966466"/>
              <a:gd name="csX152" fmla="*/ 2656231 w 9143900"/>
              <a:gd name="csY152" fmla="*/ 723233 h 966466"/>
              <a:gd name="csX153" fmla="*/ 2469931 w 9143900"/>
              <a:gd name="csY153" fmla="*/ 570186 h 966466"/>
              <a:gd name="csX154" fmla="*/ 2384604 w 9143900"/>
              <a:gd name="csY154" fmla="*/ 561735 h 966466"/>
              <a:gd name="csX155" fmla="*/ 2247996 w 9143900"/>
              <a:gd name="csY155" fmla="*/ 545982 h 966466"/>
              <a:gd name="csX156" fmla="*/ 2188439 w 9143900"/>
              <a:gd name="csY156" fmla="*/ 538887 h 966466"/>
              <a:gd name="csX157" fmla="*/ 2101841 w 9143900"/>
              <a:gd name="csY157" fmla="*/ 634898 h 966466"/>
              <a:gd name="csX158" fmla="*/ 1998780 w 9143900"/>
              <a:gd name="csY158" fmla="*/ 658073 h 966466"/>
              <a:gd name="csX159" fmla="*/ 1785697 w 9143900"/>
              <a:gd name="csY159" fmla="*/ 639300 h 966466"/>
              <a:gd name="csX160" fmla="*/ 1759777 w 9143900"/>
              <a:gd name="csY160" fmla="*/ 637888 h 966466"/>
              <a:gd name="csX161" fmla="*/ 1639451 w 9143900"/>
              <a:gd name="csY161" fmla="*/ 593058 h 966466"/>
              <a:gd name="csX162" fmla="*/ 1614499 w 9143900"/>
              <a:gd name="csY162" fmla="*/ 568190 h 966466"/>
              <a:gd name="csX163" fmla="*/ 1573371 w 9143900"/>
              <a:gd name="csY163" fmla="*/ 492416 h 966466"/>
              <a:gd name="csX164" fmla="*/ 1519276 w 9143900"/>
              <a:gd name="csY164" fmla="*/ 491157 h 966466"/>
              <a:gd name="csX165" fmla="*/ 1467544 w 9143900"/>
              <a:gd name="csY165" fmla="*/ 489482 h 966466"/>
              <a:gd name="csX166" fmla="*/ 1293325 w 9143900"/>
              <a:gd name="csY166" fmla="*/ 487634 h 966466"/>
              <a:gd name="csX167" fmla="*/ 1118202 w 9143900"/>
              <a:gd name="csY167" fmla="*/ 640633 h 966466"/>
              <a:gd name="csX168" fmla="*/ 986503 w 9143900"/>
              <a:gd name="csY168" fmla="*/ 654125 h 966466"/>
              <a:gd name="csX169" fmla="*/ 867107 w 9143900"/>
              <a:gd name="csY169" fmla="*/ 667668 h 966466"/>
              <a:gd name="csX170" fmla="*/ 764992 w 9143900"/>
              <a:gd name="csY170" fmla="*/ 645761 h 966466"/>
              <a:gd name="csX171" fmla="*/ 675000 w 9143900"/>
              <a:gd name="csY171" fmla="*/ 547621 h 966466"/>
              <a:gd name="csX172" fmla="*/ 616522 w 9143900"/>
              <a:gd name="csY172" fmla="*/ 550679 h 966466"/>
              <a:gd name="csX173" fmla="*/ 388883 w 9143900"/>
              <a:gd name="csY173" fmla="*/ 549398 h 966466"/>
              <a:gd name="csX174" fmla="*/ 379284 w 9143900"/>
              <a:gd name="csY174" fmla="*/ 575181 h 966466"/>
              <a:gd name="csX175" fmla="*/ 204092 w 9143900"/>
              <a:gd name="csY175" fmla="*/ 688725 h 966466"/>
              <a:gd name="csX176" fmla="*/ 17 w 9143900"/>
              <a:gd name="csY176" fmla="*/ 678142 h 966466"/>
              <a:gd name="csX177" fmla="*/ 3802129 w 9143900"/>
              <a:gd name="csY177" fmla="*/ 534002 h 966466"/>
              <a:gd name="csX178" fmla="*/ 3867134 w 9143900"/>
              <a:gd name="csY178" fmla="*/ 511278 h 966466"/>
              <a:gd name="csX179" fmla="*/ 3805003 w 9143900"/>
              <a:gd name="csY179" fmla="*/ 497249 h 966466"/>
              <a:gd name="csX180" fmla="*/ 3769172 w 9143900"/>
              <a:gd name="csY180" fmla="*/ 439321 h 966466"/>
              <a:gd name="csX181" fmla="*/ 3828306 w 9143900"/>
              <a:gd name="csY181" fmla="*/ 394120 h 966466"/>
              <a:gd name="csX182" fmla="*/ 3891601 w 9143900"/>
              <a:gd name="csY182" fmla="*/ 406723 h 966466"/>
              <a:gd name="csX183" fmla="*/ 3819696 w 9143900"/>
              <a:gd name="csY183" fmla="*/ 355559 h 966466"/>
              <a:gd name="csX184" fmla="*/ 3755508 w 9143900"/>
              <a:gd name="csY184" fmla="*/ 347037 h 966466"/>
              <a:gd name="csX185" fmla="*/ 3665445 w 9143900"/>
              <a:gd name="csY185" fmla="*/ 340457 h 966466"/>
              <a:gd name="csX186" fmla="*/ 3575972 w 9143900"/>
              <a:gd name="csY186" fmla="*/ 340338 h 966466"/>
              <a:gd name="csX187" fmla="*/ 3552882 w 9143900"/>
              <a:gd name="csY187" fmla="*/ 341458 h 966466"/>
              <a:gd name="csX188" fmla="*/ 3483715 w 9143900"/>
              <a:gd name="csY188" fmla="*/ 382010 h 966466"/>
              <a:gd name="csX189" fmla="*/ 3530078 w 9143900"/>
              <a:gd name="csY189" fmla="*/ 378777 h 966466"/>
              <a:gd name="csX190" fmla="*/ 3573385 w 9143900"/>
              <a:gd name="csY190" fmla="*/ 393725 h 966466"/>
              <a:gd name="csX191" fmla="*/ 3588289 w 9143900"/>
              <a:gd name="csY191" fmla="*/ 435086 h 966466"/>
              <a:gd name="csX192" fmla="*/ 3531697 w 9143900"/>
              <a:gd name="csY192" fmla="*/ 485126 h 966466"/>
              <a:gd name="csX193" fmla="*/ 3492779 w 9143900"/>
              <a:gd name="csY193" fmla="*/ 488355 h 966466"/>
              <a:gd name="csX194" fmla="*/ 3555711 w 9143900"/>
              <a:gd name="csY194" fmla="*/ 519750 h 966466"/>
              <a:gd name="csX195" fmla="*/ 3587215 w 9143900"/>
              <a:gd name="csY195" fmla="*/ 518945 h 966466"/>
              <a:gd name="csX196" fmla="*/ 3802129 w 9143900"/>
              <a:gd name="csY196" fmla="*/ 534002 h 966466"/>
              <a:gd name="csX197" fmla="*/ 2016529 w 9143900"/>
              <a:gd name="csY197" fmla="*/ 517527 h 966466"/>
              <a:gd name="csX198" fmla="*/ 1983512 w 9143900"/>
              <a:gd name="csY198" fmla="*/ 501822 h 966466"/>
              <a:gd name="csX199" fmla="*/ 1985918 w 9143900"/>
              <a:gd name="csY199" fmla="*/ 425253 h 966466"/>
              <a:gd name="csX200" fmla="*/ 2027651 w 9143900"/>
              <a:gd name="csY200" fmla="*/ 412198 h 966466"/>
              <a:gd name="csX201" fmla="*/ 2086528 w 9143900"/>
              <a:gd name="csY201" fmla="*/ 418566 h 966466"/>
              <a:gd name="csX202" fmla="*/ 2025169 w 9143900"/>
              <a:gd name="csY202" fmla="*/ 375697 h 966466"/>
              <a:gd name="csX203" fmla="*/ 1956245 w 9143900"/>
              <a:gd name="csY203" fmla="*/ 368089 h 966466"/>
              <a:gd name="csX204" fmla="*/ 1759913 w 9143900"/>
              <a:gd name="csY204" fmla="*/ 353274 h 966466"/>
              <a:gd name="csX205" fmla="*/ 1688916 w 9143900"/>
              <a:gd name="csY205" fmla="*/ 386565 h 966466"/>
              <a:gd name="csX206" fmla="*/ 1740121 w 9143900"/>
              <a:gd name="csY206" fmla="*/ 388506 h 966466"/>
              <a:gd name="csX207" fmla="*/ 1786317 w 9143900"/>
              <a:gd name="csY207" fmla="*/ 455432 h 966466"/>
              <a:gd name="csX208" fmla="*/ 1734083 w 9143900"/>
              <a:gd name="csY208" fmla="*/ 494288 h 966466"/>
              <a:gd name="csX209" fmla="*/ 1686222 w 9143900"/>
              <a:gd name="csY209" fmla="*/ 492638 h 966466"/>
              <a:gd name="csX210" fmla="*/ 1759883 w 9143900"/>
              <a:gd name="csY210" fmla="*/ 531828 h 966466"/>
              <a:gd name="csX211" fmla="*/ 2007753 w 9143900"/>
              <a:gd name="csY211" fmla="*/ 552493 h 966466"/>
              <a:gd name="csX212" fmla="*/ 2074347 w 9143900"/>
              <a:gd name="csY212" fmla="*/ 524764 h 966466"/>
              <a:gd name="csX213" fmla="*/ 2016529 w 9143900"/>
              <a:gd name="csY213" fmla="*/ 517527 h 966466"/>
              <a:gd name="csX214" fmla="*/ 864143 w 9143900"/>
              <a:gd name="csY214" fmla="*/ 561744 h 966466"/>
              <a:gd name="csX215" fmla="*/ 1107635 w 9143900"/>
              <a:gd name="csY215" fmla="*/ 535477 h 966466"/>
              <a:gd name="csX216" fmla="*/ 1180103 w 9143900"/>
              <a:gd name="csY216" fmla="*/ 493643 h 966466"/>
              <a:gd name="csX217" fmla="*/ 1116151 w 9143900"/>
              <a:gd name="csY217" fmla="*/ 497547 h 966466"/>
              <a:gd name="csX218" fmla="*/ 1064868 w 9143900"/>
              <a:gd name="csY218" fmla="*/ 448819 h 966466"/>
              <a:gd name="csX219" fmla="*/ 1115800 w 9143900"/>
              <a:gd name="csY219" fmla="*/ 391499 h 966466"/>
              <a:gd name="csX220" fmla="*/ 1173028 w 9143900"/>
              <a:gd name="csY220" fmla="*/ 386787 h 966466"/>
              <a:gd name="csX221" fmla="*/ 1105876 w 9143900"/>
              <a:gd name="csY221" fmla="*/ 356865 h 966466"/>
              <a:gd name="csX222" fmla="*/ 853573 w 9143900"/>
              <a:gd name="csY222" fmla="*/ 383147 h 966466"/>
              <a:gd name="csX223" fmla="*/ 778220 w 9143900"/>
              <a:gd name="csY223" fmla="*/ 428699 h 966466"/>
              <a:gd name="csX224" fmla="*/ 830642 w 9143900"/>
              <a:gd name="csY224" fmla="*/ 423080 h 966466"/>
              <a:gd name="csX225" fmla="*/ 873644 w 9143900"/>
              <a:gd name="csY225" fmla="*/ 442974 h 966466"/>
              <a:gd name="csX226" fmla="*/ 882532 w 9143900"/>
              <a:gd name="csY226" fmla="*/ 491345 h 966466"/>
              <a:gd name="csX227" fmla="*/ 840725 w 9143900"/>
              <a:gd name="csY227" fmla="*/ 528110 h 966466"/>
              <a:gd name="csX228" fmla="*/ 790903 w 9143900"/>
              <a:gd name="csY228" fmla="*/ 534731 h 966466"/>
              <a:gd name="csX229" fmla="*/ 864143 w 9143900"/>
              <a:gd name="csY229" fmla="*/ 561744 h 966466"/>
              <a:gd name="csX230" fmla="*/ 2701731 w 9143900"/>
              <a:gd name="csY230" fmla="*/ 617792 h 966466"/>
              <a:gd name="csX231" fmla="*/ 2767629 w 9143900"/>
              <a:gd name="csY231" fmla="*/ 617374 h 966466"/>
              <a:gd name="csX232" fmla="*/ 2862141 w 9143900"/>
              <a:gd name="csY232" fmla="*/ 612680 h 966466"/>
              <a:gd name="csX233" fmla="*/ 2917538 w 9143900"/>
              <a:gd name="csY233" fmla="*/ 607759 h 966466"/>
              <a:gd name="csX234" fmla="*/ 2989549 w 9143900"/>
              <a:gd name="csY234" fmla="*/ 563156 h 966466"/>
              <a:gd name="csX235" fmla="*/ 2926495 w 9143900"/>
              <a:gd name="csY235" fmla="*/ 570298 h 966466"/>
              <a:gd name="csX236" fmla="*/ 2887471 w 9143900"/>
              <a:gd name="csY236" fmla="*/ 556869 h 966466"/>
              <a:gd name="csX237" fmla="*/ 2872945 w 9143900"/>
              <a:gd name="csY237" fmla="*/ 502404 h 966466"/>
              <a:gd name="csX238" fmla="*/ 2911924 w 9143900"/>
              <a:gd name="csY238" fmla="*/ 465913 h 966466"/>
              <a:gd name="csX239" fmla="*/ 2975446 w 9143900"/>
              <a:gd name="csY239" fmla="*/ 457305 h 966466"/>
              <a:gd name="csX240" fmla="*/ 2906643 w 9143900"/>
              <a:gd name="csY240" fmla="*/ 429944 h 966466"/>
              <a:gd name="csX241" fmla="*/ 2669910 w 9143900"/>
              <a:gd name="csY241" fmla="*/ 439126 h 966466"/>
              <a:gd name="csX242" fmla="*/ 2646547 w 9143900"/>
              <a:gd name="csY242" fmla="*/ 439916 h 966466"/>
              <a:gd name="csX243" fmla="*/ 2591861 w 9143900"/>
              <a:gd name="csY243" fmla="*/ 471881 h 966466"/>
              <a:gd name="csX244" fmla="*/ 2632822 w 9143900"/>
              <a:gd name="csY244" fmla="*/ 474104 h 966466"/>
              <a:gd name="csX245" fmla="*/ 2689142 w 9143900"/>
              <a:gd name="csY245" fmla="*/ 533634 h 966466"/>
              <a:gd name="csX246" fmla="*/ 2634229 w 9143900"/>
              <a:gd name="csY246" fmla="*/ 580411 h 966466"/>
              <a:gd name="csX247" fmla="*/ 2586308 w 9143900"/>
              <a:gd name="csY247" fmla="*/ 578527 h 966466"/>
              <a:gd name="csX248" fmla="*/ 2659212 w 9143900"/>
              <a:gd name="csY248" fmla="*/ 617525 h 966466"/>
              <a:gd name="csX249" fmla="*/ 2701731 w 9143900"/>
              <a:gd name="csY249" fmla="*/ 617792 h 966466"/>
              <a:gd name="csX250" fmla="*/ 9143886 w 9143900"/>
              <a:gd name="csY250" fmla="*/ 273764 h 966466"/>
              <a:gd name="csX251" fmla="*/ 9143871 w 9143900"/>
              <a:gd name="csY251" fmla="*/ 376646 h 966466"/>
              <a:gd name="csX252" fmla="*/ 8974292 w 9143900"/>
              <a:gd name="csY252" fmla="*/ 385554 h 966466"/>
              <a:gd name="csX253" fmla="*/ 8899193 w 9143900"/>
              <a:gd name="csY253" fmla="*/ 423185 h 966466"/>
              <a:gd name="csX254" fmla="*/ 8957162 w 9143900"/>
              <a:gd name="csY254" fmla="*/ 420596 h 966466"/>
              <a:gd name="csX255" fmla="*/ 9013982 w 9143900"/>
              <a:gd name="csY255" fmla="*/ 479065 h 966466"/>
              <a:gd name="csX256" fmla="*/ 8957707 w 9143900"/>
              <a:gd name="csY256" fmla="*/ 526392 h 966466"/>
              <a:gd name="csX257" fmla="*/ 8904747 w 9143900"/>
              <a:gd name="csY257" fmla="*/ 527417 h 966466"/>
              <a:gd name="csX258" fmla="*/ 8994250 w 9143900"/>
              <a:gd name="csY258" fmla="*/ 552125 h 966466"/>
              <a:gd name="csX259" fmla="*/ 9143871 w 9143900"/>
              <a:gd name="csY259" fmla="*/ 529364 h 966466"/>
              <a:gd name="csX260" fmla="*/ 9143901 w 9143900"/>
              <a:gd name="csY260" fmla="*/ 637007 h 966466"/>
              <a:gd name="csX261" fmla="*/ 9141646 w 9143900"/>
              <a:gd name="csY261" fmla="*/ 636432 h 966466"/>
              <a:gd name="csX262" fmla="*/ 9135579 w 9143900"/>
              <a:gd name="csY262" fmla="*/ 637605 h 966466"/>
              <a:gd name="csX263" fmla="*/ 9129314 w 9143900"/>
              <a:gd name="csY263" fmla="*/ 638787 h 966466"/>
              <a:gd name="csX264" fmla="*/ 9108675 w 9143900"/>
              <a:gd name="csY264" fmla="*/ 641811 h 966466"/>
              <a:gd name="csX265" fmla="*/ 9106042 w 9143900"/>
              <a:gd name="csY265" fmla="*/ 642241 h 966466"/>
              <a:gd name="csX266" fmla="*/ 9103409 w 9143900"/>
              <a:gd name="csY266" fmla="*/ 642580 h 966466"/>
              <a:gd name="csX267" fmla="*/ 9100867 w 9143900"/>
              <a:gd name="csY267" fmla="*/ 642952 h 966466"/>
              <a:gd name="csX268" fmla="*/ 9098264 w 9143900"/>
              <a:gd name="csY268" fmla="*/ 643350 h 966466"/>
              <a:gd name="csX269" fmla="*/ 9095495 w 9143900"/>
              <a:gd name="csY269" fmla="*/ 643739 h 966466"/>
              <a:gd name="csX270" fmla="*/ 9092787 w 9143900"/>
              <a:gd name="csY270" fmla="*/ 644127 h 966466"/>
              <a:gd name="csX271" fmla="*/ 9090259 w 9143900"/>
              <a:gd name="csY271" fmla="*/ 644532 h 966466"/>
              <a:gd name="csX272" fmla="*/ 9087702 w 9143900"/>
              <a:gd name="csY272" fmla="*/ 644935 h 966466"/>
              <a:gd name="csX273" fmla="*/ 9084858 w 9143900"/>
              <a:gd name="csY273" fmla="*/ 645219 h 966466"/>
              <a:gd name="csX274" fmla="*/ 9045728 w 9143900"/>
              <a:gd name="csY274" fmla="*/ 651561 h 966466"/>
              <a:gd name="csX275" fmla="*/ 9008595 w 9143900"/>
              <a:gd name="csY275" fmla="*/ 656656 h 966466"/>
              <a:gd name="csX276" fmla="*/ 9005947 w 9143900"/>
              <a:gd name="csY276" fmla="*/ 656993 h 966466"/>
              <a:gd name="csX277" fmla="*/ 8916489 w 9143900"/>
              <a:gd name="csY277" fmla="*/ 653298 h 966466"/>
              <a:gd name="csX278" fmla="*/ 8913977 w 9143900"/>
              <a:gd name="csY278" fmla="*/ 652647 h 966466"/>
              <a:gd name="csX279" fmla="*/ 8817059 w 9143900"/>
              <a:gd name="csY279" fmla="*/ 588070 h 966466"/>
              <a:gd name="csX280" fmla="*/ 8815698 w 9143900"/>
              <a:gd name="csY280" fmla="*/ 586203 h 966466"/>
              <a:gd name="csX281" fmla="*/ 8791850 w 9143900"/>
              <a:gd name="csY281" fmla="*/ 544909 h 966466"/>
              <a:gd name="csX282" fmla="*/ 8790852 w 9143900"/>
              <a:gd name="csY282" fmla="*/ 542568 h 966466"/>
              <a:gd name="csX283" fmla="*/ 8786403 w 9143900"/>
              <a:gd name="csY283" fmla="*/ 533960 h 966466"/>
              <a:gd name="csX284" fmla="*/ 8776507 w 9143900"/>
              <a:gd name="csY284" fmla="*/ 533550 h 966466"/>
              <a:gd name="csX285" fmla="*/ 8773193 w 9143900"/>
              <a:gd name="csY285" fmla="*/ 533530 h 966466"/>
              <a:gd name="csX286" fmla="*/ 8770091 w 9143900"/>
              <a:gd name="csY286" fmla="*/ 533548 h 966466"/>
              <a:gd name="csX287" fmla="*/ 8766898 w 9143900"/>
              <a:gd name="csY287" fmla="*/ 534026 h 966466"/>
              <a:gd name="csX288" fmla="*/ 8588709 w 9143900"/>
              <a:gd name="csY288" fmla="*/ 534474 h 966466"/>
              <a:gd name="csX289" fmla="*/ 8514473 w 9143900"/>
              <a:gd name="csY289" fmla="*/ 532005 h 966466"/>
              <a:gd name="csX290" fmla="*/ 8511387 w 9143900"/>
              <a:gd name="csY290" fmla="*/ 531844 h 966466"/>
              <a:gd name="csX291" fmla="*/ 8508133 w 9143900"/>
              <a:gd name="csY291" fmla="*/ 532000 h 966466"/>
              <a:gd name="csX292" fmla="*/ 8489809 w 9143900"/>
              <a:gd name="csY292" fmla="*/ 535234 h 966466"/>
              <a:gd name="csX293" fmla="*/ 8287032 w 9143900"/>
              <a:gd name="csY293" fmla="*/ 651892 h 966466"/>
              <a:gd name="csX294" fmla="*/ 8044881 w 9143900"/>
              <a:gd name="csY294" fmla="*/ 627974 h 966466"/>
              <a:gd name="csX295" fmla="*/ 7950414 w 9143900"/>
              <a:gd name="csY295" fmla="*/ 596321 h 966466"/>
              <a:gd name="csX296" fmla="*/ 7865663 w 9143900"/>
              <a:gd name="csY296" fmla="*/ 476269 h 966466"/>
              <a:gd name="csX297" fmla="*/ 7862379 w 9143900"/>
              <a:gd name="csY297" fmla="*/ 475900 h 966466"/>
              <a:gd name="csX298" fmla="*/ 7859307 w 9143900"/>
              <a:gd name="csY298" fmla="*/ 475983 h 966466"/>
              <a:gd name="csX299" fmla="*/ 7848595 w 9143900"/>
              <a:gd name="csY299" fmla="*/ 475985 h 966466"/>
              <a:gd name="csX300" fmla="*/ 7845614 w 9143900"/>
              <a:gd name="csY300" fmla="*/ 475980 h 966466"/>
              <a:gd name="csX301" fmla="*/ 7842587 w 9143900"/>
              <a:gd name="csY301" fmla="*/ 475962 h 966466"/>
              <a:gd name="csX302" fmla="*/ 7839561 w 9143900"/>
              <a:gd name="csY302" fmla="*/ 475945 h 966466"/>
              <a:gd name="csX303" fmla="*/ 7836535 w 9143900"/>
              <a:gd name="csY303" fmla="*/ 475930 h 966466"/>
              <a:gd name="csX304" fmla="*/ 7833494 w 9143900"/>
              <a:gd name="csY304" fmla="*/ 475918 h 966466"/>
              <a:gd name="csX305" fmla="*/ 7830195 w 9143900"/>
              <a:gd name="csY305" fmla="*/ 475920 h 966466"/>
              <a:gd name="csX306" fmla="*/ 7593204 w 9143900"/>
              <a:gd name="csY306" fmla="*/ 482021 h 966466"/>
              <a:gd name="csX307" fmla="*/ 7589951 w 9143900"/>
              <a:gd name="csY307" fmla="*/ 481804 h 966466"/>
              <a:gd name="csX308" fmla="*/ 7586864 w 9143900"/>
              <a:gd name="csY308" fmla="*/ 481682 h 966466"/>
              <a:gd name="csX309" fmla="*/ 7583777 w 9143900"/>
              <a:gd name="csY309" fmla="*/ 481633 h 966466"/>
              <a:gd name="csX310" fmla="*/ 7580751 w 9143900"/>
              <a:gd name="csY310" fmla="*/ 481788 h 966466"/>
              <a:gd name="csX311" fmla="*/ 7577649 w 9143900"/>
              <a:gd name="csY311" fmla="*/ 482388 h 966466"/>
              <a:gd name="csX312" fmla="*/ 7503126 w 9143900"/>
              <a:gd name="csY312" fmla="*/ 593176 h 966466"/>
              <a:gd name="csX313" fmla="*/ 7388883 w 9143900"/>
              <a:gd name="csY313" fmla="*/ 631319 h 966466"/>
              <a:gd name="csX314" fmla="*/ 7161259 w 9143900"/>
              <a:gd name="csY314" fmla="*/ 651924 h 966466"/>
              <a:gd name="csX315" fmla="*/ 7142677 w 9143900"/>
              <a:gd name="csY315" fmla="*/ 653535 h 966466"/>
              <a:gd name="csX316" fmla="*/ 7131208 w 9143900"/>
              <a:gd name="csY316" fmla="*/ 653019 h 966466"/>
              <a:gd name="csX317" fmla="*/ 7003330 w 9143900"/>
              <a:gd name="csY317" fmla="*/ 594881 h 966466"/>
              <a:gd name="csX318" fmla="*/ 6964654 w 9143900"/>
              <a:gd name="csY318" fmla="*/ 538298 h 966466"/>
              <a:gd name="csX319" fmla="*/ 6958723 w 9143900"/>
              <a:gd name="csY319" fmla="*/ 534411 h 966466"/>
              <a:gd name="csX320" fmla="*/ 6779807 w 9143900"/>
              <a:gd name="csY320" fmla="*/ 556604 h 966466"/>
              <a:gd name="csX321" fmla="*/ 6685053 w 9143900"/>
              <a:gd name="csY321" fmla="*/ 566555 h 966466"/>
              <a:gd name="csX322" fmla="*/ 6680211 w 9143900"/>
              <a:gd name="csY322" fmla="*/ 572224 h 966466"/>
              <a:gd name="csX323" fmla="*/ 6486452 w 9143900"/>
              <a:gd name="csY323" fmla="*/ 721357 h 966466"/>
              <a:gd name="csX324" fmla="*/ 6400580 w 9143900"/>
              <a:gd name="csY324" fmla="*/ 722299 h 966466"/>
              <a:gd name="csX325" fmla="*/ 6340220 w 9143900"/>
              <a:gd name="csY325" fmla="*/ 720144 h 966466"/>
              <a:gd name="csX326" fmla="*/ 6280239 w 9143900"/>
              <a:gd name="csY326" fmla="*/ 717165 h 966466"/>
              <a:gd name="csX327" fmla="*/ 6235464 w 9143900"/>
              <a:gd name="csY327" fmla="*/ 713754 h 966466"/>
              <a:gd name="csX328" fmla="*/ 6145053 w 9143900"/>
              <a:gd name="csY328" fmla="*/ 690496 h 966466"/>
              <a:gd name="csX329" fmla="*/ 6047213 w 9143900"/>
              <a:gd name="csY329" fmla="*/ 552599 h 966466"/>
              <a:gd name="csX330" fmla="*/ 6042295 w 9143900"/>
              <a:gd name="csY330" fmla="*/ 544839 h 966466"/>
              <a:gd name="csX331" fmla="*/ 5898046 w 9143900"/>
              <a:gd name="csY331" fmla="*/ 521491 h 966466"/>
              <a:gd name="csX332" fmla="*/ 5771319 w 9143900"/>
              <a:gd name="csY332" fmla="*/ 502609 h 966466"/>
              <a:gd name="csX333" fmla="*/ 5767324 w 9143900"/>
              <a:gd name="csY333" fmla="*/ 507018 h 966466"/>
              <a:gd name="csX334" fmla="*/ 5677186 w 9143900"/>
              <a:gd name="csY334" fmla="*/ 605744 h 966466"/>
              <a:gd name="csX335" fmla="*/ 5568284 w 9143900"/>
              <a:gd name="csY335" fmla="*/ 627922 h 966466"/>
              <a:gd name="csX336" fmla="*/ 5371680 w 9143900"/>
              <a:gd name="csY336" fmla="*/ 641657 h 966466"/>
              <a:gd name="csX337" fmla="*/ 5177920 w 9143900"/>
              <a:gd name="csY337" fmla="*/ 544186 h 966466"/>
              <a:gd name="csX338" fmla="*/ 5171807 w 9143900"/>
              <a:gd name="csY338" fmla="*/ 540957 h 966466"/>
              <a:gd name="csX339" fmla="*/ 5159853 w 9143900"/>
              <a:gd name="csY339" fmla="*/ 541989 h 966466"/>
              <a:gd name="csX340" fmla="*/ 5124960 w 9143900"/>
              <a:gd name="csY340" fmla="*/ 541208 h 966466"/>
              <a:gd name="csX341" fmla="*/ 5061346 w 9143900"/>
              <a:gd name="csY341" fmla="*/ 542665 h 966466"/>
              <a:gd name="csX342" fmla="*/ 4954140 w 9143900"/>
              <a:gd name="csY342" fmla="*/ 550095 h 966466"/>
              <a:gd name="csX343" fmla="*/ 4911726 w 9143900"/>
              <a:gd name="csY343" fmla="*/ 551558 h 966466"/>
              <a:gd name="csX344" fmla="*/ 4909047 w 9143900"/>
              <a:gd name="csY344" fmla="*/ 555068 h 966466"/>
              <a:gd name="csX345" fmla="*/ 4761757 w 9143900"/>
              <a:gd name="csY345" fmla="*/ 691948 h 966466"/>
              <a:gd name="csX346" fmla="*/ 4719419 w 9143900"/>
              <a:gd name="csY346" fmla="*/ 695479 h 966466"/>
              <a:gd name="csX347" fmla="*/ 4692242 w 9143900"/>
              <a:gd name="csY347" fmla="*/ 696886 h 966466"/>
              <a:gd name="csX348" fmla="*/ 4654595 w 9143900"/>
              <a:gd name="csY348" fmla="*/ 698673 h 966466"/>
              <a:gd name="csX349" fmla="*/ 4649965 w 9143900"/>
              <a:gd name="csY349" fmla="*/ 698667 h 966466"/>
              <a:gd name="csX350" fmla="*/ 4648376 w 9143900"/>
              <a:gd name="csY350" fmla="*/ 694961 h 966466"/>
              <a:gd name="csX351" fmla="*/ 4647907 w 9143900"/>
              <a:gd name="csY351" fmla="*/ 692181 h 966466"/>
              <a:gd name="csX352" fmla="*/ 4647680 w 9143900"/>
              <a:gd name="csY352" fmla="*/ 689364 h 966466"/>
              <a:gd name="csX353" fmla="*/ 4647317 w 9143900"/>
              <a:gd name="csY353" fmla="*/ 686729 h 966466"/>
              <a:gd name="csX354" fmla="*/ 4646818 w 9143900"/>
              <a:gd name="csY354" fmla="*/ 684251 h 966466"/>
              <a:gd name="csX355" fmla="*/ 4646787 w 9143900"/>
              <a:gd name="csY355" fmla="*/ 681825 h 966466"/>
              <a:gd name="csX356" fmla="*/ 4647650 w 9143900"/>
              <a:gd name="csY356" fmla="*/ 679500 h 966466"/>
              <a:gd name="csX357" fmla="*/ 4648785 w 9143900"/>
              <a:gd name="csY357" fmla="*/ 677298 h 966466"/>
              <a:gd name="csX358" fmla="*/ 4648588 w 9143900"/>
              <a:gd name="csY358" fmla="*/ 668579 h 966466"/>
              <a:gd name="csX359" fmla="*/ 4639902 w 9143900"/>
              <a:gd name="csY359" fmla="*/ 661667 h 966466"/>
              <a:gd name="csX360" fmla="*/ 4643231 w 9143900"/>
              <a:gd name="csY360" fmla="*/ 657459 h 966466"/>
              <a:gd name="csX361" fmla="*/ 4642142 w 9143900"/>
              <a:gd name="csY361" fmla="*/ 653199 h 966466"/>
              <a:gd name="csX362" fmla="*/ 4640659 w 9143900"/>
              <a:gd name="csY362" fmla="*/ 651536 h 966466"/>
              <a:gd name="csX363" fmla="*/ 4639388 w 9143900"/>
              <a:gd name="csY363" fmla="*/ 649811 h 966466"/>
              <a:gd name="csX364" fmla="*/ 4638404 w 9143900"/>
              <a:gd name="csY364" fmla="*/ 647797 h 966466"/>
              <a:gd name="csX365" fmla="*/ 4637845 w 9143900"/>
              <a:gd name="csY365" fmla="*/ 645258 h 966466"/>
              <a:gd name="csX366" fmla="*/ 4637648 w 9143900"/>
              <a:gd name="csY366" fmla="*/ 642173 h 966466"/>
              <a:gd name="csX367" fmla="*/ 4637769 w 9143900"/>
              <a:gd name="csY367" fmla="*/ 638729 h 966466"/>
              <a:gd name="csX368" fmla="*/ 4643867 w 9143900"/>
              <a:gd name="csY368" fmla="*/ 631958 h 966466"/>
              <a:gd name="csX369" fmla="*/ 4641325 w 9143900"/>
              <a:gd name="csY369" fmla="*/ 620499 h 966466"/>
              <a:gd name="csX370" fmla="*/ 4642384 w 9143900"/>
              <a:gd name="csY370" fmla="*/ 615643 h 966466"/>
              <a:gd name="csX371" fmla="*/ 4634758 w 9143900"/>
              <a:gd name="csY371" fmla="*/ 603255 h 966466"/>
              <a:gd name="csX372" fmla="*/ 4663719 w 9143900"/>
              <a:gd name="csY372" fmla="*/ 591399 h 966466"/>
              <a:gd name="csX373" fmla="*/ 4701306 w 9143900"/>
              <a:gd name="csY373" fmla="*/ 589677 h 966466"/>
              <a:gd name="csX374" fmla="*/ 4729224 w 9143900"/>
              <a:gd name="csY374" fmla="*/ 588738 h 966466"/>
              <a:gd name="csX375" fmla="*/ 4793548 w 9143900"/>
              <a:gd name="csY375" fmla="*/ 557178 h 966466"/>
              <a:gd name="csX376" fmla="*/ 4795606 w 9143900"/>
              <a:gd name="csY376" fmla="*/ 551287 h 966466"/>
              <a:gd name="csX377" fmla="*/ 4745021 w 9143900"/>
              <a:gd name="csY377" fmla="*/ 550231 h 966466"/>
              <a:gd name="csX378" fmla="*/ 4698810 w 9143900"/>
              <a:gd name="csY378" fmla="*/ 489904 h 966466"/>
              <a:gd name="csX379" fmla="*/ 4749758 w 9143900"/>
              <a:gd name="csY379" fmla="*/ 444280 h 966466"/>
              <a:gd name="csX380" fmla="*/ 4790598 w 9143900"/>
              <a:gd name="csY380" fmla="*/ 444289 h 966466"/>
              <a:gd name="csX381" fmla="*/ 4793730 w 9143900"/>
              <a:gd name="csY381" fmla="*/ 444476 h 966466"/>
              <a:gd name="csX382" fmla="*/ 4798466 w 9143900"/>
              <a:gd name="csY382" fmla="*/ 443340 h 966466"/>
              <a:gd name="csX383" fmla="*/ 4797165 w 9143900"/>
              <a:gd name="csY383" fmla="*/ 439154 h 966466"/>
              <a:gd name="csX384" fmla="*/ 4795682 w 9143900"/>
              <a:gd name="csY384" fmla="*/ 437372 h 966466"/>
              <a:gd name="csX385" fmla="*/ 4722188 w 9143900"/>
              <a:gd name="csY385" fmla="*/ 400902 h 966466"/>
              <a:gd name="csX386" fmla="*/ 4719510 w 9143900"/>
              <a:gd name="csY386" fmla="*/ 400002 h 966466"/>
              <a:gd name="csX387" fmla="*/ 4716665 w 9143900"/>
              <a:gd name="csY387" fmla="*/ 399759 h 966466"/>
              <a:gd name="csX388" fmla="*/ 4714077 w 9143900"/>
              <a:gd name="csY388" fmla="*/ 399360 h 966466"/>
              <a:gd name="csX389" fmla="*/ 4711550 w 9143900"/>
              <a:gd name="csY389" fmla="*/ 398953 h 966466"/>
              <a:gd name="csX390" fmla="*/ 4708887 w 9143900"/>
              <a:gd name="csY390" fmla="*/ 398620 h 966466"/>
              <a:gd name="csX391" fmla="*/ 4706239 w 9143900"/>
              <a:gd name="csY391" fmla="*/ 398287 h 966466"/>
              <a:gd name="csX392" fmla="*/ 4703697 w 9143900"/>
              <a:gd name="csY392" fmla="*/ 397903 h 966466"/>
              <a:gd name="csX393" fmla="*/ 4666504 w 9143900"/>
              <a:gd name="csY393" fmla="*/ 391381 h 966466"/>
              <a:gd name="csX394" fmla="*/ 4664597 w 9143900"/>
              <a:gd name="csY394" fmla="*/ 390142 h 966466"/>
              <a:gd name="csX395" fmla="*/ 4662630 w 9143900"/>
              <a:gd name="csY395" fmla="*/ 388972 h 966466"/>
              <a:gd name="csX396" fmla="*/ 4660784 w 9143900"/>
              <a:gd name="csY396" fmla="*/ 387780 h 966466"/>
              <a:gd name="csX397" fmla="*/ 4658983 w 9143900"/>
              <a:gd name="csY397" fmla="*/ 386556 h 966466"/>
              <a:gd name="csX398" fmla="*/ 4657228 w 9143900"/>
              <a:gd name="csY398" fmla="*/ 385266 h 966466"/>
              <a:gd name="csX399" fmla="*/ 4655594 w 9143900"/>
              <a:gd name="csY399" fmla="*/ 383879 h 966466"/>
              <a:gd name="csX400" fmla="*/ 4654066 w 9143900"/>
              <a:gd name="csY400" fmla="*/ 382388 h 966466"/>
              <a:gd name="csX401" fmla="*/ 4652673 w 9143900"/>
              <a:gd name="csY401" fmla="*/ 380768 h 966466"/>
              <a:gd name="csX402" fmla="*/ 4651433 w 9143900"/>
              <a:gd name="csY402" fmla="*/ 378997 h 966466"/>
              <a:gd name="csX403" fmla="*/ 4650237 w 9143900"/>
              <a:gd name="csY403" fmla="*/ 377151 h 966466"/>
              <a:gd name="csX404" fmla="*/ 4647120 w 9143900"/>
              <a:gd name="csY404" fmla="*/ 370714 h 966466"/>
              <a:gd name="csX405" fmla="*/ 4650040 w 9143900"/>
              <a:gd name="csY405" fmla="*/ 365608 h 966466"/>
              <a:gd name="csX406" fmla="*/ 4651841 w 9143900"/>
              <a:gd name="csY406" fmla="*/ 364430 h 966466"/>
              <a:gd name="csX407" fmla="*/ 4668561 w 9143900"/>
              <a:gd name="csY407" fmla="*/ 355309 h 966466"/>
              <a:gd name="csX408" fmla="*/ 4670695 w 9143900"/>
              <a:gd name="csY408" fmla="*/ 354319 h 966466"/>
              <a:gd name="csX409" fmla="*/ 4665838 w 9143900"/>
              <a:gd name="csY409" fmla="*/ 346398 h 966466"/>
              <a:gd name="csX410" fmla="*/ 4664143 w 9143900"/>
              <a:gd name="csY410" fmla="*/ 344759 h 966466"/>
              <a:gd name="csX411" fmla="*/ 4657606 w 9143900"/>
              <a:gd name="csY411" fmla="*/ 333747 h 966466"/>
              <a:gd name="csX412" fmla="*/ 4671285 w 9143900"/>
              <a:gd name="csY412" fmla="*/ 317111 h 966466"/>
              <a:gd name="csX413" fmla="*/ 4670165 w 9143900"/>
              <a:gd name="csY413" fmla="*/ 314877 h 966466"/>
              <a:gd name="csX414" fmla="*/ 4668304 w 9143900"/>
              <a:gd name="csY414" fmla="*/ 313479 h 966466"/>
              <a:gd name="csX415" fmla="*/ 4663659 w 9143900"/>
              <a:gd name="csY415" fmla="*/ 308701 h 966466"/>
              <a:gd name="csX416" fmla="*/ 4665354 w 9143900"/>
              <a:gd name="csY416" fmla="*/ 302217 h 966466"/>
              <a:gd name="csX417" fmla="*/ 4666337 w 9143900"/>
              <a:gd name="csY417" fmla="*/ 300145 h 966466"/>
              <a:gd name="csX418" fmla="*/ 4667669 w 9143900"/>
              <a:gd name="csY418" fmla="*/ 298445 h 966466"/>
              <a:gd name="csX419" fmla="*/ 4669031 w 9143900"/>
              <a:gd name="csY419" fmla="*/ 296762 h 966466"/>
              <a:gd name="csX420" fmla="*/ 4670211 w 9143900"/>
              <a:gd name="csY420" fmla="*/ 294964 h 966466"/>
              <a:gd name="csX421" fmla="*/ 4676203 w 9143900"/>
              <a:gd name="csY421" fmla="*/ 290348 h 966466"/>
              <a:gd name="csX422" fmla="*/ 4678397 w 9143900"/>
              <a:gd name="csY422" fmla="*/ 289543 h 966466"/>
              <a:gd name="csX423" fmla="*/ 4680531 w 9143900"/>
              <a:gd name="csY423" fmla="*/ 288627 h 966466"/>
              <a:gd name="csX424" fmla="*/ 4682588 w 9143900"/>
              <a:gd name="csY424" fmla="*/ 287765 h 966466"/>
              <a:gd name="csX425" fmla="*/ 4685040 w 9143900"/>
              <a:gd name="csY425" fmla="*/ 286831 h 966466"/>
              <a:gd name="csX426" fmla="*/ 4749273 w 9143900"/>
              <a:gd name="csY426" fmla="*/ 299287 h 966466"/>
              <a:gd name="csX427" fmla="*/ 4758171 w 9143900"/>
              <a:gd name="csY427" fmla="*/ 301118 h 966466"/>
              <a:gd name="csX428" fmla="*/ 4839987 w 9143900"/>
              <a:gd name="csY428" fmla="*/ 330955 h 966466"/>
              <a:gd name="csX429" fmla="*/ 4873004 w 9143900"/>
              <a:gd name="csY429" fmla="*/ 360266 h 966466"/>
              <a:gd name="csX430" fmla="*/ 4911877 w 9143900"/>
              <a:gd name="csY430" fmla="*/ 446239 h 966466"/>
              <a:gd name="csX431" fmla="*/ 4919186 w 9143900"/>
              <a:gd name="csY431" fmla="*/ 447377 h 966466"/>
              <a:gd name="csX432" fmla="*/ 4987262 w 9143900"/>
              <a:gd name="csY432" fmla="*/ 450078 h 966466"/>
              <a:gd name="csX433" fmla="*/ 5065992 w 9143900"/>
              <a:gd name="csY433" fmla="*/ 448836 h 966466"/>
              <a:gd name="csX434" fmla="*/ 5145327 w 9143900"/>
              <a:gd name="csY434" fmla="*/ 440368 h 966466"/>
              <a:gd name="csX435" fmla="*/ 5150366 w 9143900"/>
              <a:gd name="csY435" fmla="*/ 437192 h 966466"/>
              <a:gd name="csX436" fmla="*/ 5149518 w 9143900"/>
              <a:gd name="csY436" fmla="*/ 430451 h 966466"/>
              <a:gd name="csX437" fmla="*/ 5227128 w 9143900"/>
              <a:gd name="csY437" fmla="*/ 286155 h 966466"/>
              <a:gd name="csX438" fmla="*/ 5312455 w 9143900"/>
              <a:gd name="csY438" fmla="*/ 254766 h 966466"/>
              <a:gd name="csX439" fmla="*/ 5384148 w 9143900"/>
              <a:gd name="csY439" fmla="*/ 244933 h 966466"/>
              <a:gd name="csX440" fmla="*/ 5479764 w 9143900"/>
              <a:gd name="csY440" fmla="*/ 237651 h 966466"/>
              <a:gd name="csX441" fmla="*/ 5583173 w 9143900"/>
              <a:gd name="csY441" fmla="*/ 237383 h 966466"/>
              <a:gd name="csX442" fmla="*/ 5606279 w 9143900"/>
              <a:gd name="csY442" fmla="*/ 238227 h 966466"/>
              <a:gd name="csX443" fmla="*/ 5697432 w 9143900"/>
              <a:gd name="csY443" fmla="*/ 266534 h 966466"/>
              <a:gd name="csX444" fmla="*/ 5783213 w 9143900"/>
              <a:gd name="csY444" fmla="*/ 395512 h 966466"/>
              <a:gd name="csX445" fmla="*/ 5786178 w 9143900"/>
              <a:gd name="csY445" fmla="*/ 397004 h 966466"/>
              <a:gd name="csX446" fmla="*/ 5854074 w 9143900"/>
              <a:gd name="csY446" fmla="*/ 406971 h 966466"/>
              <a:gd name="csX447" fmla="*/ 6055384 w 9143900"/>
              <a:gd name="csY447" fmla="*/ 439546 h 966466"/>
              <a:gd name="csX448" fmla="*/ 6064690 w 9143900"/>
              <a:gd name="csY448" fmla="*/ 436650 h 966466"/>
              <a:gd name="csX449" fmla="*/ 6099023 w 9143900"/>
              <a:gd name="csY449" fmla="*/ 386056 h 966466"/>
              <a:gd name="csX450" fmla="*/ 6222012 w 9143900"/>
              <a:gd name="csY450" fmla="*/ 323522 h 966466"/>
              <a:gd name="csX451" fmla="*/ 6257905 w 9143900"/>
              <a:gd name="csY451" fmla="*/ 324021 h 966466"/>
              <a:gd name="csX452" fmla="*/ 6475164 w 9143900"/>
              <a:gd name="csY452" fmla="*/ 330772 h 966466"/>
              <a:gd name="csX453" fmla="*/ 6619458 w 9143900"/>
              <a:gd name="csY453" fmla="*/ 382923 h 966466"/>
              <a:gd name="csX454" fmla="*/ 6671541 w 9143900"/>
              <a:gd name="csY454" fmla="*/ 461097 h 966466"/>
              <a:gd name="csX455" fmla="*/ 6720098 w 9143900"/>
              <a:gd name="csY455" fmla="*/ 456380 h 966466"/>
              <a:gd name="csX456" fmla="*/ 6948585 w 9143900"/>
              <a:gd name="csY456" fmla="*/ 428876 h 966466"/>
              <a:gd name="csX457" fmla="*/ 7117907 w 9143900"/>
              <a:gd name="csY457" fmla="*/ 264002 h 966466"/>
              <a:gd name="csX458" fmla="*/ 7383980 w 9143900"/>
              <a:gd name="csY458" fmla="*/ 241364 h 966466"/>
              <a:gd name="csX459" fmla="*/ 7577664 w 9143900"/>
              <a:gd name="csY459" fmla="*/ 375843 h 966466"/>
              <a:gd name="csX460" fmla="*/ 7615236 w 9143900"/>
              <a:gd name="csY460" fmla="*/ 375537 h 966466"/>
              <a:gd name="csX461" fmla="*/ 7667893 w 9143900"/>
              <a:gd name="csY461" fmla="*/ 373704 h 966466"/>
              <a:gd name="csX462" fmla="*/ 7863666 w 9143900"/>
              <a:gd name="csY462" fmla="*/ 370136 h 966466"/>
              <a:gd name="csX463" fmla="*/ 7869839 w 9143900"/>
              <a:gd name="csY463" fmla="*/ 366750 h 966466"/>
              <a:gd name="csX464" fmla="*/ 8066686 w 9143900"/>
              <a:gd name="csY464" fmla="*/ 238493 h 966466"/>
              <a:gd name="csX465" fmla="*/ 8329702 w 9143900"/>
              <a:gd name="csY465" fmla="*/ 264002 h 966466"/>
              <a:gd name="csX466" fmla="*/ 8500779 w 9143900"/>
              <a:gd name="csY466" fmla="*/ 425180 h 966466"/>
              <a:gd name="csX467" fmla="*/ 8784708 w 9143900"/>
              <a:gd name="csY467" fmla="*/ 426076 h 966466"/>
              <a:gd name="csX468" fmla="*/ 8954742 w 9143900"/>
              <a:gd name="csY468" fmla="*/ 281042 h 966466"/>
              <a:gd name="csX469" fmla="*/ 9124729 w 9143900"/>
              <a:gd name="csY469" fmla="*/ 270910 h 966466"/>
              <a:gd name="csX470" fmla="*/ 9143886 w 9143900"/>
              <a:gd name="csY470" fmla="*/ 273764 h 966466"/>
              <a:gd name="csX471" fmla="*/ 5587062 w 9143900"/>
              <a:gd name="csY471" fmla="*/ 522069 h 966466"/>
              <a:gd name="csX472" fmla="*/ 5658498 w 9143900"/>
              <a:gd name="csY472" fmla="*/ 490305 h 966466"/>
              <a:gd name="csX473" fmla="*/ 5604917 w 9143900"/>
              <a:gd name="csY473" fmla="*/ 485811 h 966466"/>
              <a:gd name="csX474" fmla="*/ 5562156 w 9143900"/>
              <a:gd name="csY474" fmla="*/ 428677 h 966466"/>
              <a:gd name="csX475" fmla="*/ 5618233 w 9143900"/>
              <a:gd name="csY475" fmla="*/ 380763 h 966466"/>
              <a:gd name="csX476" fmla="*/ 5666427 w 9143900"/>
              <a:gd name="csY476" fmla="*/ 384071 h 966466"/>
              <a:gd name="csX477" fmla="*/ 5587849 w 9143900"/>
              <a:gd name="csY477" fmla="*/ 343208 h 966466"/>
              <a:gd name="csX478" fmla="*/ 5323274 w 9143900"/>
              <a:gd name="csY478" fmla="*/ 360832 h 966466"/>
              <a:gd name="csX479" fmla="*/ 5258541 w 9143900"/>
              <a:gd name="csY479" fmla="*/ 411070 h 966466"/>
              <a:gd name="csX480" fmla="*/ 5317236 w 9143900"/>
              <a:gd name="csY480" fmla="*/ 398505 h 966466"/>
              <a:gd name="csX481" fmla="*/ 5365536 w 9143900"/>
              <a:gd name="csY481" fmla="*/ 411495 h 966466"/>
              <a:gd name="csX482" fmla="*/ 5381273 w 9143900"/>
              <a:gd name="csY482" fmla="*/ 456588 h 966466"/>
              <a:gd name="csX483" fmla="*/ 5342007 w 9143900"/>
              <a:gd name="csY483" fmla="*/ 502132 h 966466"/>
              <a:gd name="csX484" fmla="*/ 5283841 w 9143900"/>
              <a:gd name="csY484" fmla="*/ 515136 h 966466"/>
              <a:gd name="csX485" fmla="*/ 5338738 w 9143900"/>
              <a:gd name="csY485" fmla="*/ 538280 h 966466"/>
              <a:gd name="csX486" fmla="*/ 5391003 w 9143900"/>
              <a:gd name="csY486" fmla="*/ 531182 h 966466"/>
              <a:gd name="csX487" fmla="*/ 5587062 w 9143900"/>
              <a:gd name="csY487" fmla="*/ 522069 h 966466"/>
              <a:gd name="csX488" fmla="*/ 8318974 w 9143900"/>
              <a:gd name="csY488" fmla="*/ 511742 h 966466"/>
              <a:gd name="csX489" fmla="*/ 8284262 w 9143900"/>
              <a:gd name="csY489" fmla="*/ 437461 h 966466"/>
              <a:gd name="csX490" fmla="*/ 8335982 w 9143900"/>
              <a:gd name="csY490" fmla="*/ 407785 h 966466"/>
              <a:gd name="csX491" fmla="*/ 8385704 w 9143900"/>
              <a:gd name="csY491" fmla="*/ 412757 h 966466"/>
              <a:gd name="csX492" fmla="*/ 8310001 w 9143900"/>
              <a:gd name="csY492" fmla="*/ 368230 h 966466"/>
              <a:gd name="csX493" fmla="*/ 8060663 w 9143900"/>
              <a:gd name="csY493" fmla="*/ 344298 h 966466"/>
              <a:gd name="csX494" fmla="*/ 7987336 w 9143900"/>
              <a:gd name="csY494" fmla="*/ 375050 h 966466"/>
              <a:gd name="csX495" fmla="*/ 8043807 w 9143900"/>
              <a:gd name="csY495" fmla="*/ 378749 h 966466"/>
              <a:gd name="csX496" fmla="*/ 8097176 w 9143900"/>
              <a:gd name="csY496" fmla="*/ 432899 h 966466"/>
              <a:gd name="csX497" fmla="*/ 8042384 w 9143900"/>
              <a:gd name="csY497" fmla="*/ 485003 h 966466"/>
              <a:gd name="csX498" fmla="*/ 7980632 w 9143900"/>
              <a:gd name="csY498" fmla="*/ 481129 h 966466"/>
              <a:gd name="csX499" fmla="*/ 8039872 w 9143900"/>
              <a:gd name="csY499" fmla="*/ 521001 h 966466"/>
              <a:gd name="csX500" fmla="*/ 8302344 w 9143900"/>
              <a:gd name="csY500" fmla="*/ 546741 h 966466"/>
              <a:gd name="csX501" fmla="*/ 8373887 w 9143900"/>
              <a:gd name="csY501" fmla="*/ 519426 h 966466"/>
              <a:gd name="csX502" fmla="*/ 8318974 w 9143900"/>
              <a:gd name="csY502" fmla="*/ 511742 h 966466"/>
              <a:gd name="csX503" fmla="*/ 7150333 w 9143900"/>
              <a:gd name="csY503" fmla="*/ 546561 h 966466"/>
              <a:gd name="csX504" fmla="*/ 7391894 w 9143900"/>
              <a:gd name="csY504" fmla="*/ 524947 h 966466"/>
              <a:gd name="csX505" fmla="*/ 7465085 w 9143900"/>
              <a:gd name="csY505" fmla="*/ 484926 h 966466"/>
              <a:gd name="csX506" fmla="*/ 7423443 w 9143900"/>
              <a:gd name="csY506" fmla="*/ 486796 h 966466"/>
              <a:gd name="csX507" fmla="*/ 7377973 w 9143900"/>
              <a:gd name="csY507" fmla="*/ 472253 h 966466"/>
              <a:gd name="csX508" fmla="*/ 7362660 w 9143900"/>
              <a:gd name="csY508" fmla="*/ 428789 h 966466"/>
              <a:gd name="csX509" fmla="*/ 7416482 w 9143900"/>
              <a:gd name="csY509" fmla="*/ 381001 h 966466"/>
              <a:gd name="csX510" fmla="*/ 7460939 w 9143900"/>
              <a:gd name="csY510" fmla="*/ 378879 h 966466"/>
              <a:gd name="csX511" fmla="*/ 7389987 w 9143900"/>
              <a:gd name="csY511" fmla="*/ 346894 h 966466"/>
              <a:gd name="csX512" fmla="*/ 7152876 w 9143900"/>
              <a:gd name="csY512" fmla="*/ 366888 h 966466"/>
              <a:gd name="csX513" fmla="*/ 7129377 w 9143900"/>
              <a:gd name="csY513" fmla="*/ 369384 h 966466"/>
              <a:gd name="csX514" fmla="*/ 7062707 w 9143900"/>
              <a:gd name="csY514" fmla="*/ 413971 h 966466"/>
              <a:gd name="csX515" fmla="*/ 7114745 w 9143900"/>
              <a:gd name="csY515" fmla="*/ 407575 h 966466"/>
              <a:gd name="csX516" fmla="*/ 7150076 w 9143900"/>
              <a:gd name="csY516" fmla="*/ 410421 h 966466"/>
              <a:gd name="csX517" fmla="*/ 7181263 w 9143900"/>
              <a:gd name="csY517" fmla="*/ 465765 h 966466"/>
              <a:gd name="csX518" fmla="*/ 7139681 w 9143900"/>
              <a:gd name="csY518" fmla="*/ 511110 h 966466"/>
              <a:gd name="csX519" fmla="*/ 7076673 w 9143900"/>
              <a:gd name="csY519" fmla="*/ 519865 h 966466"/>
              <a:gd name="csX520" fmla="*/ 7150333 w 9143900"/>
              <a:gd name="csY520" fmla="*/ 546561 h 966466"/>
              <a:gd name="csX521" fmla="*/ 6471502 w 9143900"/>
              <a:gd name="csY521" fmla="*/ 615868 h 966466"/>
              <a:gd name="csX522" fmla="*/ 6488373 w 9143900"/>
              <a:gd name="csY522" fmla="*/ 615135 h 966466"/>
              <a:gd name="csX523" fmla="*/ 6565000 w 9143900"/>
              <a:gd name="csY523" fmla="*/ 575776 h 966466"/>
              <a:gd name="csX524" fmla="*/ 6521557 w 9143900"/>
              <a:gd name="csY524" fmla="*/ 577814 h 966466"/>
              <a:gd name="csX525" fmla="*/ 6462786 w 9143900"/>
              <a:gd name="csY525" fmla="*/ 537873 h 966466"/>
              <a:gd name="csX526" fmla="*/ 6514203 w 9143900"/>
              <a:gd name="csY526" fmla="*/ 471677 h 966466"/>
              <a:gd name="csX527" fmla="*/ 6558750 w 9143900"/>
              <a:gd name="csY527" fmla="*/ 468926 h 966466"/>
              <a:gd name="csX528" fmla="*/ 6491369 w 9143900"/>
              <a:gd name="csY528" fmla="*/ 436806 h 966466"/>
              <a:gd name="csX529" fmla="*/ 6399824 w 9143900"/>
              <a:gd name="csY529" fmla="*/ 437440 h 966466"/>
              <a:gd name="csX530" fmla="*/ 6258344 w 9143900"/>
              <a:gd name="csY530" fmla="*/ 429839 h 966466"/>
              <a:gd name="csX531" fmla="*/ 6175286 w 9143900"/>
              <a:gd name="csY531" fmla="*/ 456990 h 966466"/>
              <a:gd name="csX532" fmla="*/ 6236358 w 9143900"/>
              <a:gd name="csY532" fmla="*/ 464582 h 966466"/>
              <a:gd name="csX533" fmla="*/ 6279755 w 9143900"/>
              <a:gd name="csY533" fmla="*/ 512060 h 966466"/>
              <a:gd name="csX534" fmla="*/ 6261914 w 9143900"/>
              <a:gd name="csY534" fmla="*/ 557459 h 966466"/>
              <a:gd name="csX535" fmla="*/ 6214462 w 9143900"/>
              <a:gd name="csY535" fmla="*/ 568694 h 966466"/>
              <a:gd name="csX536" fmla="*/ 6160987 w 9143900"/>
              <a:gd name="csY536" fmla="*/ 562266 h 966466"/>
              <a:gd name="csX537" fmla="*/ 6226340 w 9143900"/>
              <a:gd name="csY537" fmla="*/ 606134 h 966466"/>
              <a:gd name="csX538" fmla="*/ 6302573 w 9143900"/>
              <a:gd name="csY538" fmla="*/ 612713 h 966466"/>
              <a:gd name="csX539" fmla="*/ 6342777 w 9143900"/>
              <a:gd name="csY539" fmla="*/ 613971 h 966466"/>
              <a:gd name="csX540" fmla="*/ 6437774 w 9143900"/>
              <a:gd name="csY540" fmla="*/ 615985 h 966466"/>
              <a:gd name="csX541" fmla="*/ 6471502 w 9143900"/>
              <a:gd name="csY541" fmla="*/ 615868 h 966466"/>
              <a:gd name="csX542" fmla="*/ 4551625 w 9143900"/>
              <a:gd name="csY542" fmla="*/ 271619 h 966466"/>
              <a:gd name="csX543" fmla="*/ 4423733 w 9143900"/>
              <a:gd name="csY543" fmla="*/ 82242 h 966466"/>
              <a:gd name="csX544" fmla="*/ 4399931 w 9143900"/>
              <a:gd name="csY544" fmla="*/ 76307 h 966466"/>
              <a:gd name="csX545" fmla="*/ 4360544 w 9143900"/>
              <a:gd name="csY545" fmla="*/ 115492 h 966466"/>
              <a:gd name="csX546" fmla="*/ 4368684 w 9143900"/>
              <a:gd name="csY546" fmla="*/ 138027 h 966466"/>
              <a:gd name="csX547" fmla="*/ 4551625 w 9143900"/>
              <a:gd name="csY547" fmla="*/ 271619 h 966466"/>
              <a:gd name="csX548" fmla="*/ 4661465 w 9143900"/>
              <a:gd name="csY548" fmla="*/ 943011 h 966466"/>
              <a:gd name="csX549" fmla="*/ 4603526 w 9143900"/>
              <a:gd name="csY549" fmla="*/ 715791 h 966466"/>
              <a:gd name="csX550" fmla="*/ 4583053 w 9143900"/>
              <a:gd name="csY550" fmla="*/ 946183 h 966466"/>
              <a:gd name="csX551" fmla="*/ 4648497 w 9143900"/>
              <a:gd name="csY551" fmla="*/ 962198 h 966466"/>
              <a:gd name="csX552" fmla="*/ 4661465 w 9143900"/>
              <a:gd name="csY552" fmla="*/ 943011 h 966466"/>
              <a:gd name="csX553" fmla="*/ 4859552 w 9143900"/>
              <a:gd name="csY553" fmla="*/ 879860 h 966466"/>
              <a:gd name="csX554" fmla="*/ 4689610 w 9143900"/>
              <a:gd name="csY554" fmla="*/ 726598 h 966466"/>
              <a:gd name="csX555" fmla="*/ 4798057 w 9143900"/>
              <a:gd name="csY555" fmla="*/ 929178 h 966466"/>
              <a:gd name="csX556" fmla="*/ 4820346 w 9143900"/>
              <a:gd name="csY556" fmla="*/ 935025 h 966466"/>
              <a:gd name="csX557" fmla="*/ 4859583 w 9143900"/>
              <a:gd name="csY557" fmla="*/ 904692 h 966466"/>
              <a:gd name="csX558" fmla="*/ 4859552 w 9143900"/>
              <a:gd name="csY558" fmla="*/ 879860 h 966466"/>
              <a:gd name="csX559" fmla="*/ 4437896 w 9143900"/>
              <a:gd name="csY559" fmla="*/ 904877 h 966466"/>
              <a:gd name="csX560" fmla="*/ 4535555 w 9143900"/>
              <a:gd name="csY560" fmla="*/ 699346 h 966466"/>
              <a:gd name="csX561" fmla="*/ 4373466 w 9143900"/>
              <a:gd name="csY561" fmla="*/ 860270 h 966466"/>
              <a:gd name="csX562" fmla="*/ 4373269 w 9143900"/>
              <a:gd name="csY562" fmla="*/ 884493 h 966466"/>
              <a:gd name="csX563" fmla="*/ 4414987 w 9143900"/>
              <a:gd name="csY563" fmla="*/ 913486 h 966466"/>
              <a:gd name="csX564" fmla="*/ 4437896 w 9143900"/>
              <a:gd name="csY564" fmla="*/ 904877 h 966466"/>
              <a:gd name="csX565" fmla="*/ 4618143 w 9143900"/>
              <a:gd name="csY565" fmla="*/ 17778 h 966466"/>
              <a:gd name="csX566" fmla="*/ 4605372 w 9143900"/>
              <a:gd name="csY566" fmla="*/ 1434 h 966466"/>
              <a:gd name="csX567" fmla="*/ 4581858 w 9143900"/>
              <a:gd name="csY567" fmla="*/ 697 h 966466"/>
              <a:gd name="csX568" fmla="*/ 4553652 w 9143900"/>
              <a:gd name="csY568" fmla="*/ 3179 h 966466"/>
              <a:gd name="csX569" fmla="*/ 4539656 w 9143900"/>
              <a:gd name="csY569" fmla="*/ 22131 h 966466"/>
              <a:gd name="csX570" fmla="*/ 4594583 w 9143900"/>
              <a:gd name="csY570" fmla="*/ 246356 h 966466"/>
              <a:gd name="csX571" fmla="*/ 4618143 w 9143900"/>
              <a:gd name="csY571" fmla="*/ 17778 h 966466"/>
              <a:gd name="csX572" fmla="*/ 4851457 w 9143900"/>
              <a:gd name="csY572" fmla="*/ 88147 h 966466"/>
              <a:gd name="csX573" fmla="*/ 4830620 w 9143900"/>
              <a:gd name="csY573" fmla="*/ 68226 h 966466"/>
              <a:gd name="csX574" fmla="*/ 4807499 w 9143900"/>
              <a:gd name="csY574" fmla="*/ 51873 h 966466"/>
              <a:gd name="csX575" fmla="*/ 4793548 w 9143900"/>
              <a:gd name="csY575" fmla="*/ 49599 h 966466"/>
              <a:gd name="csX576" fmla="*/ 4784197 w 9143900"/>
              <a:gd name="csY576" fmla="*/ 58303 h 966466"/>
              <a:gd name="csX577" fmla="*/ 4682785 w 9143900"/>
              <a:gd name="csY577" fmla="*/ 263302 h 966466"/>
              <a:gd name="csX578" fmla="*/ 4727832 w 9143900"/>
              <a:gd name="csY578" fmla="*/ 220991 h 966466"/>
              <a:gd name="csX579" fmla="*/ 4737849 w 9143900"/>
              <a:gd name="csY579" fmla="*/ 210955 h 966466"/>
              <a:gd name="csX580" fmla="*/ 4847296 w 9143900"/>
              <a:gd name="csY580" fmla="*/ 104017 h 966466"/>
              <a:gd name="csX581" fmla="*/ 4851457 w 9143900"/>
              <a:gd name="csY581" fmla="*/ 88147 h 966466"/>
              <a:gd name="csX582" fmla="*/ 4534874 w 9143900"/>
              <a:gd name="csY582" fmla="*/ 699022 h 966466"/>
              <a:gd name="csX583" fmla="*/ 4535631 w 9143900"/>
              <a:gd name="csY583" fmla="*/ 699779 h 966466"/>
              <a:gd name="csX584" fmla="*/ 4536387 w 9143900"/>
              <a:gd name="csY584" fmla="*/ 699022 h 966466"/>
              <a:gd name="csX585" fmla="*/ 4535631 w 9143900"/>
              <a:gd name="csY585" fmla="*/ 698266 h 966466"/>
              <a:gd name="csX586" fmla="*/ 4534874 w 9143900"/>
              <a:gd name="csY586" fmla="*/ 699022 h 966466"/>
              <a:gd name="csX587" fmla="*/ 4689216 w 9143900"/>
              <a:gd name="csY587" fmla="*/ 726256 h 966466"/>
              <a:gd name="csX588" fmla="*/ 4689973 w 9143900"/>
              <a:gd name="csY588" fmla="*/ 727013 h 966466"/>
              <a:gd name="csX589" fmla="*/ 4690729 w 9143900"/>
              <a:gd name="csY589" fmla="*/ 726256 h 966466"/>
              <a:gd name="csX590" fmla="*/ 4689973 w 9143900"/>
              <a:gd name="csY590" fmla="*/ 725500 h 966466"/>
              <a:gd name="csX591" fmla="*/ 4689216 w 9143900"/>
              <a:gd name="csY591" fmla="*/ 726256 h 96646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 ang="0">
                <a:pos x="csX62" y="csY62"/>
              </a:cxn>
              <a:cxn ang="0">
                <a:pos x="csX63" y="csY63"/>
              </a:cxn>
              <a:cxn ang="0">
                <a:pos x="csX64" y="csY64"/>
              </a:cxn>
              <a:cxn ang="0">
                <a:pos x="csX65" y="csY65"/>
              </a:cxn>
              <a:cxn ang="0">
                <a:pos x="csX66" y="csY66"/>
              </a:cxn>
              <a:cxn ang="0">
                <a:pos x="csX67" y="csY67"/>
              </a:cxn>
              <a:cxn ang="0">
                <a:pos x="csX68" y="csY68"/>
              </a:cxn>
              <a:cxn ang="0">
                <a:pos x="csX69" y="csY69"/>
              </a:cxn>
              <a:cxn ang="0">
                <a:pos x="csX70" y="csY70"/>
              </a:cxn>
              <a:cxn ang="0">
                <a:pos x="csX71" y="csY71"/>
              </a:cxn>
              <a:cxn ang="0">
                <a:pos x="csX72" y="csY72"/>
              </a:cxn>
              <a:cxn ang="0">
                <a:pos x="csX73" y="csY73"/>
              </a:cxn>
              <a:cxn ang="0">
                <a:pos x="csX74" y="csY74"/>
              </a:cxn>
              <a:cxn ang="0">
                <a:pos x="csX75" y="csY75"/>
              </a:cxn>
              <a:cxn ang="0">
                <a:pos x="csX76" y="csY76"/>
              </a:cxn>
              <a:cxn ang="0">
                <a:pos x="csX77" y="csY77"/>
              </a:cxn>
              <a:cxn ang="0">
                <a:pos x="csX78" y="csY78"/>
              </a:cxn>
              <a:cxn ang="0">
                <a:pos x="csX79" y="csY79"/>
              </a:cxn>
              <a:cxn ang="0">
                <a:pos x="csX80" y="csY80"/>
              </a:cxn>
              <a:cxn ang="0">
                <a:pos x="csX81" y="csY81"/>
              </a:cxn>
              <a:cxn ang="0">
                <a:pos x="csX82" y="csY82"/>
              </a:cxn>
              <a:cxn ang="0">
                <a:pos x="csX83" y="csY83"/>
              </a:cxn>
              <a:cxn ang="0">
                <a:pos x="csX84" y="csY84"/>
              </a:cxn>
              <a:cxn ang="0">
                <a:pos x="csX85" y="csY85"/>
              </a:cxn>
              <a:cxn ang="0">
                <a:pos x="csX86" y="csY86"/>
              </a:cxn>
              <a:cxn ang="0">
                <a:pos x="csX87" y="csY87"/>
              </a:cxn>
              <a:cxn ang="0">
                <a:pos x="csX88" y="csY88"/>
              </a:cxn>
              <a:cxn ang="0">
                <a:pos x="csX89" y="csY89"/>
              </a:cxn>
              <a:cxn ang="0">
                <a:pos x="csX90" y="csY90"/>
              </a:cxn>
              <a:cxn ang="0">
                <a:pos x="csX91" y="csY91"/>
              </a:cxn>
              <a:cxn ang="0">
                <a:pos x="csX92" y="csY92"/>
              </a:cxn>
              <a:cxn ang="0">
                <a:pos x="csX93" y="csY93"/>
              </a:cxn>
              <a:cxn ang="0">
                <a:pos x="csX94" y="csY94"/>
              </a:cxn>
              <a:cxn ang="0">
                <a:pos x="csX95" y="csY95"/>
              </a:cxn>
              <a:cxn ang="0">
                <a:pos x="csX96" y="csY96"/>
              </a:cxn>
              <a:cxn ang="0">
                <a:pos x="csX97" y="csY97"/>
              </a:cxn>
              <a:cxn ang="0">
                <a:pos x="csX98" y="csY98"/>
              </a:cxn>
              <a:cxn ang="0">
                <a:pos x="csX99" y="csY99"/>
              </a:cxn>
              <a:cxn ang="0">
                <a:pos x="csX100" y="csY100"/>
              </a:cxn>
              <a:cxn ang="0">
                <a:pos x="csX101" y="csY101"/>
              </a:cxn>
              <a:cxn ang="0">
                <a:pos x="csX102" y="csY102"/>
              </a:cxn>
              <a:cxn ang="0">
                <a:pos x="csX103" y="csY103"/>
              </a:cxn>
              <a:cxn ang="0">
                <a:pos x="csX104" y="csY104"/>
              </a:cxn>
              <a:cxn ang="0">
                <a:pos x="csX105" y="csY105"/>
              </a:cxn>
              <a:cxn ang="0">
                <a:pos x="csX106" y="csY106"/>
              </a:cxn>
              <a:cxn ang="0">
                <a:pos x="csX107" y="csY107"/>
              </a:cxn>
              <a:cxn ang="0">
                <a:pos x="csX108" y="csY108"/>
              </a:cxn>
              <a:cxn ang="0">
                <a:pos x="csX109" y="csY109"/>
              </a:cxn>
              <a:cxn ang="0">
                <a:pos x="csX110" y="csY110"/>
              </a:cxn>
              <a:cxn ang="0">
                <a:pos x="csX111" y="csY111"/>
              </a:cxn>
              <a:cxn ang="0">
                <a:pos x="csX112" y="csY112"/>
              </a:cxn>
              <a:cxn ang="0">
                <a:pos x="csX113" y="csY113"/>
              </a:cxn>
              <a:cxn ang="0">
                <a:pos x="csX114" y="csY114"/>
              </a:cxn>
              <a:cxn ang="0">
                <a:pos x="csX115" y="csY115"/>
              </a:cxn>
              <a:cxn ang="0">
                <a:pos x="csX116" y="csY116"/>
              </a:cxn>
              <a:cxn ang="0">
                <a:pos x="csX117" y="csY117"/>
              </a:cxn>
              <a:cxn ang="0">
                <a:pos x="csX118" y="csY118"/>
              </a:cxn>
              <a:cxn ang="0">
                <a:pos x="csX119" y="csY119"/>
              </a:cxn>
              <a:cxn ang="0">
                <a:pos x="csX120" y="csY120"/>
              </a:cxn>
              <a:cxn ang="0">
                <a:pos x="csX121" y="csY121"/>
              </a:cxn>
              <a:cxn ang="0">
                <a:pos x="csX122" y="csY122"/>
              </a:cxn>
              <a:cxn ang="0">
                <a:pos x="csX123" y="csY123"/>
              </a:cxn>
              <a:cxn ang="0">
                <a:pos x="csX124" y="csY124"/>
              </a:cxn>
              <a:cxn ang="0">
                <a:pos x="csX125" y="csY125"/>
              </a:cxn>
              <a:cxn ang="0">
                <a:pos x="csX126" y="csY126"/>
              </a:cxn>
              <a:cxn ang="0">
                <a:pos x="csX127" y="csY127"/>
              </a:cxn>
              <a:cxn ang="0">
                <a:pos x="csX128" y="csY128"/>
              </a:cxn>
              <a:cxn ang="0">
                <a:pos x="csX129" y="csY129"/>
              </a:cxn>
              <a:cxn ang="0">
                <a:pos x="csX130" y="csY130"/>
              </a:cxn>
              <a:cxn ang="0">
                <a:pos x="csX131" y="csY131"/>
              </a:cxn>
              <a:cxn ang="0">
                <a:pos x="csX132" y="csY132"/>
              </a:cxn>
              <a:cxn ang="0">
                <a:pos x="csX133" y="csY133"/>
              </a:cxn>
              <a:cxn ang="0">
                <a:pos x="csX134" y="csY134"/>
              </a:cxn>
              <a:cxn ang="0">
                <a:pos x="csX135" y="csY135"/>
              </a:cxn>
              <a:cxn ang="0">
                <a:pos x="csX136" y="csY136"/>
              </a:cxn>
              <a:cxn ang="0">
                <a:pos x="csX137" y="csY137"/>
              </a:cxn>
              <a:cxn ang="0">
                <a:pos x="csX138" y="csY138"/>
              </a:cxn>
              <a:cxn ang="0">
                <a:pos x="csX139" y="csY139"/>
              </a:cxn>
              <a:cxn ang="0">
                <a:pos x="csX140" y="csY140"/>
              </a:cxn>
              <a:cxn ang="0">
                <a:pos x="csX141" y="csY141"/>
              </a:cxn>
              <a:cxn ang="0">
                <a:pos x="csX142" y="csY142"/>
              </a:cxn>
              <a:cxn ang="0">
                <a:pos x="csX143" y="csY143"/>
              </a:cxn>
              <a:cxn ang="0">
                <a:pos x="csX144" y="csY144"/>
              </a:cxn>
              <a:cxn ang="0">
                <a:pos x="csX145" y="csY145"/>
              </a:cxn>
              <a:cxn ang="0">
                <a:pos x="csX146" y="csY146"/>
              </a:cxn>
              <a:cxn ang="0">
                <a:pos x="csX147" y="csY147"/>
              </a:cxn>
              <a:cxn ang="0">
                <a:pos x="csX148" y="csY148"/>
              </a:cxn>
              <a:cxn ang="0">
                <a:pos x="csX149" y="csY149"/>
              </a:cxn>
              <a:cxn ang="0">
                <a:pos x="csX150" y="csY150"/>
              </a:cxn>
              <a:cxn ang="0">
                <a:pos x="csX151" y="csY151"/>
              </a:cxn>
              <a:cxn ang="0">
                <a:pos x="csX152" y="csY152"/>
              </a:cxn>
              <a:cxn ang="0">
                <a:pos x="csX153" y="csY153"/>
              </a:cxn>
              <a:cxn ang="0">
                <a:pos x="csX154" y="csY154"/>
              </a:cxn>
              <a:cxn ang="0">
                <a:pos x="csX155" y="csY155"/>
              </a:cxn>
              <a:cxn ang="0">
                <a:pos x="csX156" y="csY156"/>
              </a:cxn>
              <a:cxn ang="0">
                <a:pos x="csX157" y="csY157"/>
              </a:cxn>
              <a:cxn ang="0">
                <a:pos x="csX158" y="csY158"/>
              </a:cxn>
              <a:cxn ang="0">
                <a:pos x="csX159" y="csY159"/>
              </a:cxn>
              <a:cxn ang="0">
                <a:pos x="csX160" y="csY160"/>
              </a:cxn>
              <a:cxn ang="0">
                <a:pos x="csX161" y="csY161"/>
              </a:cxn>
              <a:cxn ang="0">
                <a:pos x="csX162" y="csY162"/>
              </a:cxn>
              <a:cxn ang="0">
                <a:pos x="csX163" y="csY163"/>
              </a:cxn>
              <a:cxn ang="0">
                <a:pos x="csX164" y="csY164"/>
              </a:cxn>
              <a:cxn ang="0">
                <a:pos x="csX165" y="csY165"/>
              </a:cxn>
              <a:cxn ang="0">
                <a:pos x="csX166" y="csY166"/>
              </a:cxn>
              <a:cxn ang="0">
                <a:pos x="csX167" y="csY167"/>
              </a:cxn>
              <a:cxn ang="0">
                <a:pos x="csX168" y="csY168"/>
              </a:cxn>
              <a:cxn ang="0">
                <a:pos x="csX169" y="csY169"/>
              </a:cxn>
              <a:cxn ang="0">
                <a:pos x="csX170" y="csY170"/>
              </a:cxn>
              <a:cxn ang="0">
                <a:pos x="csX171" y="csY171"/>
              </a:cxn>
              <a:cxn ang="0">
                <a:pos x="csX172" y="csY172"/>
              </a:cxn>
              <a:cxn ang="0">
                <a:pos x="csX173" y="csY173"/>
              </a:cxn>
              <a:cxn ang="0">
                <a:pos x="csX174" y="csY174"/>
              </a:cxn>
              <a:cxn ang="0">
                <a:pos x="csX175" y="csY175"/>
              </a:cxn>
              <a:cxn ang="0">
                <a:pos x="csX176" y="csY176"/>
              </a:cxn>
              <a:cxn ang="0">
                <a:pos x="csX177" y="csY177"/>
              </a:cxn>
              <a:cxn ang="0">
                <a:pos x="csX178" y="csY178"/>
              </a:cxn>
              <a:cxn ang="0">
                <a:pos x="csX179" y="csY179"/>
              </a:cxn>
              <a:cxn ang="0">
                <a:pos x="csX180" y="csY180"/>
              </a:cxn>
              <a:cxn ang="0">
                <a:pos x="csX181" y="csY181"/>
              </a:cxn>
              <a:cxn ang="0">
                <a:pos x="csX182" y="csY182"/>
              </a:cxn>
              <a:cxn ang="0">
                <a:pos x="csX183" y="csY183"/>
              </a:cxn>
              <a:cxn ang="0">
                <a:pos x="csX184" y="csY184"/>
              </a:cxn>
              <a:cxn ang="0">
                <a:pos x="csX185" y="csY185"/>
              </a:cxn>
              <a:cxn ang="0">
                <a:pos x="csX186" y="csY186"/>
              </a:cxn>
              <a:cxn ang="0">
                <a:pos x="csX187" y="csY187"/>
              </a:cxn>
              <a:cxn ang="0">
                <a:pos x="csX188" y="csY188"/>
              </a:cxn>
              <a:cxn ang="0">
                <a:pos x="csX189" y="csY189"/>
              </a:cxn>
              <a:cxn ang="0">
                <a:pos x="csX190" y="csY190"/>
              </a:cxn>
              <a:cxn ang="0">
                <a:pos x="csX191" y="csY191"/>
              </a:cxn>
              <a:cxn ang="0">
                <a:pos x="csX192" y="csY192"/>
              </a:cxn>
              <a:cxn ang="0">
                <a:pos x="csX193" y="csY193"/>
              </a:cxn>
              <a:cxn ang="0">
                <a:pos x="csX194" y="csY194"/>
              </a:cxn>
              <a:cxn ang="0">
                <a:pos x="csX195" y="csY195"/>
              </a:cxn>
              <a:cxn ang="0">
                <a:pos x="csX196" y="csY196"/>
              </a:cxn>
              <a:cxn ang="0">
                <a:pos x="csX197" y="csY197"/>
              </a:cxn>
              <a:cxn ang="0">
                <a:pos x="csX198" y="csY198"/>
              </a:cxn>
              <a:cxn ang="0">
                <a:pos x="csX199" y="csY199"/>
              </a:cxn>
              <a:cxn ang="0">
                <a:pos x="csX200" y="csY200"/>
              </a:cxn>
              <a:cxn ang="0">
                <a:pos x="csX201" y="csY201"/>
              </a:cxn>
              <a:cxn ang="0">
                <a:pos x="csX202" y="csY202"/>
              </a:cxn>
              <a:cxn ang="0">
                <a:pos x="csX203" y="csY203"/>
              </a:cxn>
              <a:cxn ang="0">
                <a:pos x="csX204" y="csY204"/>
              </a:cxn>
              <a:cxn ang="0">
                <a:pos x="csX205" y="csY205"/>
              </a:cxn>
              <a:cxn ang="0">
                <a:pos x="csX206" y="csY206"/>
              </a:cxn>
              <a:cxn ang="0">
                <a:pos x="csX207" y="csY207"/>
              </a:cxn>
              <a:cxn ang="0">
                <a:pos x="csX208" y="csY208"/>
              </a:cxn>
              <a:cxn ang="0">
                <a:pos x="csX209" y="csY209"/>
              </a:cxn>
              <a:cxn ang="0">
                <a:pos x="csX210" y="csY210"/>
              </a:cxn>
              <a:cxn ang="0">
                <a:pos x="csX211" y="csY211"/>
              </a:cxn>
              <a:cxn ang="0">
                <a:pos x="csX212" y="csY212"/>
              </a:cxn>
              <a:cxn ang="0">
                <a:pos x="csX213" y="csY213"/>
              </a:cxn>
              <a:cxn ang="0">
                <a:pos x="csX214" y="csY214"/>
              </a:cxn>
              <a:cxn ang="0">
                <a:pos x="csX215" y="csY215"/>
              </a:cxn>
              <a:cxn ang="0">
                <a:pos x="csX216" y="csY216"/>
              </a:cxn>
              <a:cxn ang="0">
                <a:pos x="csX217" y="csY217"/>
              </a:cxn>
              <a:cxn ang="0">
                <a:pos x="csX218" y="csY218"/>
              </a:cxn>
              <a:cxn ang="0">
                <a:pos x="csX219" y="csY219"/>
              </a:cxn>
              <a:cxn ang="0">
                <a:pos x="csX220" y="csY220"/>
              </a:cxn>
              <a:cxn ang="0">
                <a:pos x="csX221" y="csY221"/>
              </a:cxn>
              <a:cxn ang="0">
                <a:pos x="csX222" y="csY222"/>
              </a:cxn>
              <a:cxn ang="0">
                <a:pos x="csX223" y="csY223"/>
              </a:cxn>
              <a:cxn ang="0">
                <a:pos x="csX224" y="csY224"/>
              </a:cxn>
              <a:cxn ang="0">
                <a:pos x="csX225" y="csY225"/>
              </a:cxn>
              <a:cxn ang="0">
                <a:pos x="csX226" y="csY226"/>
              </a:cxn>
              <a:cxn ang="0">
                <a:pos x="csX227" y="csY227"/>
              </a:cxn>
              <a:cxn ang="0">
                <a:pos x="csX228" y="csY228"/>
              </a:cxn>
              <a:cxn ang="0">
                <a:pos x="csX229" y="csY229"/>
              </a:cxn>
              <a:cxn ang="0">
                <a:pos x="csX230" y="csY230"/>
              </a:cxn>
              <a:cxn ang="0">
                <a:pos x="csX231" y="csY231"/>
              </a:cxn>
              <a:cxn ang="0">
                <a:pos x="csX232" y="csY232"/>
              </a:cxn>
              <a:cxn ang="0">
                <a:pos x="csX233" y="csY233"/>
              </a:cxn>
              <a:cxn ang="0">
                <a:pos x="csX234" y="csY234"/>
              </a:cxn>
              <a:cxn ang="0">
                <a:pos x="csX235" y="csY235"/>
              </a:cxn>
              <a:cxn ang="0">
                <a:pos x="csX236" y="csY236"/>
              </a:cxn>
              <a:cxn ang="0">
                <a:pos x="csX237" y="csY237"/>
              </a:cxn>
              <a:cxn ang="0">
                <a:pos x="csX238" y="csY238"/>
              </a:cxn>
              <a:cxn ang="0">
                <a:pos x="csX239" y="csY239"/>
              </a:cxn>
              <a:cxn ang="0">
                <a:pos x="csX240" y="csY240"/>
              </a:cxn>
              <a:cxn ang="0">
                <a:pos x="csX241" y="csY241"/>
              </a:cxn>
              <a:cxn ang="0">
                <a:pos x="csX242" y="csY242"/>
              </a:cxn>
              <a:cxn ang="0">
                <a:pos x="csX243" y="csY243"/>
              </a:cxn>
              <a:cxn ang="0">
                <a:pos x="csX244" y="csY244"/>
              </a:cxn>
              <a:cxn ang="0">
                <a:pos x="csX245" y="csY245"/>
              </a:cxn>
              <a:cxn ang="0">
                <a:pos x="csX246" y="csY246"/>
              </a:cxn>
              <a:cxn ang="0">
                <a:pos x="csX247" y="csY247"/>
              </a:cxn>
              <a:cxn ang="0">
                <a:pos x="csX248" y="csY248"/>
              </a:cxn>
              <a:cxn ang="0">
                <a:pos x="csX249" y="csY249"/>
              </a:cxn>
              <a:cxn ang="0">
                <a:pos x="csX250" y="csY250"/>
              </a:cxn>
              <a:cxn ang="0">
                <a:pos x="csX251" y="csY251"/>
              </a:cxn>
              <a:cxn ang="0">
                <a:pos x="csX252" y="csY252"/>
              </a:cxn>
              <a:cxn ang="0">
                <a:pos x="csX253" y="csY253"/>
              </a:cxn>
              <a:cxn ang="0">
                <a:pos x="csX254" y="csY254"/>
              </a:cxn>
              <a:cxn ang="0">
                <a:pos x="csX255" y="csY255"/>
              </a:cxn>
              <a:cxn ang="0">
                <a:pos x="csX256" y="csY256"/>
              </a:cxn>
              <a:cxn ang="0">
                <a:pos x="csX257" y="csY257"/>
              </a:cxn>
              <a:cxn ang="0">
                <a:pos x="csX258" y="csY258"/>
              </a:cxn>
              <a:cxn ang="0">
                <a:pos x="csX259" y="csY259"/>
              </a:cxn>
              <a:cxn ang="0">
                <a:pos x="csX260" y="csY260"/>
              </a:cxn>
              <a:cxn ang="0">
                <a:pos x="csX261" y="csY261"/>
              </a:cxn>
              <a:cxn ang="0">
                <a:pos x="csX262" y="csY262"/>
              </a:cxn>
              <a:cxn ang="0">
                <a:pos x="csX263" y="csY263"/>
              </a:cxn>
              <a:cxn ang="0">
                <a:pos x="csX264" y="csY264"/>
              </a:cxn>
              <a:cxn ang="0">
                <a:pos x="csX265" y="csY265"/>
              </a:cxn>
              <a:cxn ang="0">
                <a:pos x="csX266" y="csY266"/>
              </a:cxn>
              <a:cxn ang="0">
                <a:pos x="csX267" y="csY267"/>
              </a:cxn>
              <a:cxn ang="0">
                <a:pos x="csX268" y="csY268"/>
              </a:cxn>
              <a:cxn ang="0">
                <a:pos x="csX269" y="csY269"/>
              </a:cxn>
              <a:cxn ang="0">
                <a:pos x="csX270" y="csY270"/>
              </a:cxn>
              <a:cxn ang="0">
                <a:pos x="csX271" y="csY271"/>
              </a:cxn>
              <a:cxn ang="0">
                <a:pos x="csX272" y="csY272"/>
              </a:cxn>
              <a:cxn ang="0">
                <a:pos x="csX273" y="csY273"/>
              </a:cxn>
              <a:cxn ang="0">
                <a:pos x="csX274" y="csY274"/>
              </a:cxn>
              <a:cxn ang="0">
                <a:pos x="csX275" y="csY275"/>
              </a:cxn>
              <a:cxn ang="0">
                <a:pos x="csX276" y="csY276"/>
              </a:cxn>
              <a:cxn ang="0">
                <a:pos x="csX277" y="csY277"/>
              </a:cxn>
              <a:cxn ang="0">
                <a:pos x="csX278" y="csY278"/>
              </a:cxn>
              <a:cxn ang="0">
                <a:pos x="csX279" y="csY279"/>
              </a:cxn>
              <a:cxn ang="0">
                <a:pos x="csX280" y="csY280"/>
              </a:cxn>
              <a:cxn ang="0">
                <a:pos x="csX281" y="csY281"/>
              </a:cxn>
              <a:cxn ang="0">
                <a:pos x="csX282" y="csY282"/>
              </a:cxn>
              <a:cxn ang="0">
                <a:pos x="csX283" y="csY283"/>
              </a:cxn>
              <a:cxn ang="0">
                <a:pos x="csX284" y="csY284"/>
              </a:cxn>
              <a:cxn ang="0">
                <a:pos x="csX285" y="csY285"/>
              </a:cxn>
              <a:cxn ang="0">
                <a:pos x="csX286" y="csY286"/>
              </a:cxn>
              <a:cxn ang="0">
                <a:pos x="csX287" y="csY287"/>
              </a:cxn>
              <a:cxn ang="0">
                <a:pos x="csX288" y="csY288"/>
              </a:cxn>
              <a:cxn ang="0">
                <a:pos x="csX289" y="csY289"/>
              </a:cxn>
              <a:cxn ang="0">
                <a:pos x="csX290" y="csY290"/>
              </a:cxn>
              <a:cxn ang="0">
                <a:pos x="csX291" y="csY291"/>
              </a:cxn>
              <a:cxn ang="0">
                <a:pos x="csX292" y="csY292"/>
              </a:cxn>
              <a:cxn ang="0">
                <a:pos x="csX293" y="csY293"/>
              </a:cxn>
              <a:cxn ang="0">
                <a:pos x="csX294" y="csY294"/>
              </a:cxn>
              <a:cxn ang="0">
                <a:pos x="csX295" y="csY295"/>
              </a:cxn>
              <a:cxn ang="0">
                <a:pos x="csX296" y="csY296"/>
              </a:cxn>
              <a:cxn ang="0">
                <a:pos x="csX297" y="csY297"/>
              </a:cxn>
              <a:cxn ang="0">
                <a:pos x="csX298" y="csY298"/>
              </a:cxn>
              <a:cxn ang="0">
                <a:pos x="csX299" y="csY299"/>
              </a:cxn>
              <a:cxn ang="0">
                <a:pos x="csX300" y="csY300"/>
              </a:cxn>
              <a:cxn ang="0">
                <a:pos x="csX301" y="csY301"/>
              </a:cxn>
              <a:cxn ang="0">
                <a:pos x="csX302" y="csY302"/>
              </a:cxn>
              <a:cxn ang="0">
                <a:pos x="csX303" y="csY303"/>
              </a:cxn>
              <a:cxn ang="0">
                <a:pos x="csX304" y="csY304"/>
              </a:cxn>
              <a:cxn ang="0">
                <a:pos x="csX305" y="csY305"/>
              </a:cxn>
              <a:cxn ang="0">
                <a:pos x="csX306" y="csY306"/>
              </a:cxn>
              <a:cxn ang="0">
                <a:pos x="csX307" y="csY307"/>
              </a:cxn>
              <a:cxn ang="0">
                <a:pos x="csX308" y="csY308"/>
              </a:cxn>
              <a:cxn ang="0">
                <a:pos x="csX309" y="csY309"/>
              </a:cxn>
              <a:cxn ang="0">
                <a:pos x="csX310" y="csY310"/>
              </a:cxn>
              <a:cxn ang="0">
                <a:pos x="csX311" y="csY311"/>
              </a:cxn>
              <a:cxn ang="0">
                <a:pos x="csX312" y="csY312"/>
              </a:cxn>
              <a:cxn ang="0">
                <a:pos x="csX313" y="csY313"/>
              </a:cxn>
              <a:cxn ang="0">
                <a:pos x="csX314" y="csY314"/>
              </a:cxn>
              <a:cxn ang="0">
                <a:pos x="csX315" y="csY315"/>
              </a:cxn>
              <a:cxn ang="0">
                <a:pos x="csX316" y="csY316"/>
              </a:cxn>
              <a:cxn ang="0">
                <a:pos x="csX317" y="csY317"/>
              </a:cxn>
              <a:cxn ang="0">
                <a:pos x="csX318" y="csY318"/>
              </a:cxn>
              <a:cxn ang="0">
                <a:pos x="csX319" y="csY319"/>
              </a:cxn>
              <a:cxn ang="0">
                <a:pos x="csX320" y="csY320"/>
              </a:cxn>
              <a:cxn ang="0">
                <a:pos x="csX321" y="csY321"/>
              </a:cxn>
              <a:cxn ang="0">
                <a:pos x="csX322" y="csY322"/>
              </a:cxn>
              <a:cxn ang="0">
                <a:pos x="csX323" y="csY323"/>
              </a:cxn>
              <a:cxn ang="0">
                <a:pos x="csX324" y="csY324"/>
              </a:cxn>
              <a:cxn ang="0">
                <a:pos x="csX325" y="csY325"/>
              </a:cxn>
              <a:cxn ang="0">
                <a:pos x="csX326" y="csY326"/>
              </a:cxn>
              <a:cxn ang="0">
                <a:pos x="csX327" y="csY327"/>
              </a:cxn>
              <a:cxn ang="0">
                <a:pos x="csX328" y="csY328"/>
              </a:cxn>
              <a:cxn ang="0">
                <a:pos x="csX329" y="csY329"/>
              </a:cxn>
              <a:cxn ang="0">
                <a:pos x="csX330" y="csY330"/>
              </a:cxn>
              <a:cxn ang="0">
                <a:pos x="csX331" y="csY331"/>
              </a:cxn>
              <a:cxn ang="0">
                <a:pos x="csX332" y="csY332"/>
              </a:cxn>
              <a:cxn ang="0">
                <a:pos x="csX333" y="csY333"/>
              </a:cxn>
              <a:cxn ang="0">
                <a:pos x="csX334" y="csY334"/>
              </a:cxn>
              <a:cxn ang="0">
                <a:pos x="csX335" y="csY335"/>
              </a:cxn>
              <a:cxn ang="0">
                <a:pos x="csX336" y="csY336"/>
              </a:cxn>
              <a:cxn ang="0">
                <a:pos x="csX337" y="csY337"/>
              </a:cxn>
              <a:cxn ang="0">
                <a:pos x="csX338" y="csY338"/>
              </a:cxn>
              <a:cxn ang="0">
                <a:pos x="csX339" y="csY339"/>
              </a:cxn>
              <a:cxn ang="0">
                <a:pos x="csX340" y="csY340"/>
              </a:cxn>
              <a:cxn ang="0">
                <a:pos x="csX341" y="csY341"/>
              </a:cxn>
              <a:cxn ang="0">
                <a:pos x="csX342" y="csY342"/>
              </a:cxn>
              <a:cxn ang="0">
                <a:pos x="csX343" y="csY343"/>
              </a:cxn>
              <a:cxn ang="0">
                <a:pos x="csX344" y="csY344"/>
              </a:cxn>
              <a:cxn ang="0">
                <a:pos x="csX345" y="csY345"/>
              </a:cxn>
              <a:cxn ang="0">
                <a:pos x="csX346" y="csY346"/>
              </a:cxn>
              <a:cxn ang="0">
                <a:pos x="csX347" y="csY347"/>
              </a:cxn>
              <a:cxn ang="0">
                <a:pos x="csX348" y="csY348"/>
              </a:cxn>
              <a:cxn ang="0">
                <a:pos x="csX349" y="csY349"/>
              </a:cxn>
              <a:cxn ang="0">
                <a:pos x="csX350" y="csY350"/>
              </a:cxn>
              <a:cxn ang="0">
                <a:pos x="csX351" y="csY351"/>
              </a:cxn>
              <a:cxn ang="0">
                <a:pos x="csX352" y="csY352"/>
              </a:cxn>
              <a:cxn ang="0">
                <a:pos x="csX353" y="csY353"/>
              </a:cxn>
              <a:cxn ang="0">
                <a:pos x="csX354" y="csY354"/>
              </a:cxn>
              <a:cxn ang="0">
                <a:pos x="csX355" y="csY355"/>
              </a:cxn>
              <a:cxn ang="0">
                <a:pos x="csX356" y="csY356"/>
              </a:cxn>
              <a:cxn ang="0">
                <a:pos x="csX357" y="csY357"/>
              </a:cxn>
              <a:cxn ang="0">
                <a:pos x="csX358" y="csY358"/>
              </a:cxn>
              <a:cxn ang="0">
                <a:pos x="csX359" y="csY359"/>
              </a:cxn>
              <a:cxn ang="0">
                <a:pos x="csX360" y="csY360"/>
              </a:cxn>
              <a:cxn ang="0">
                <a:pos x="csX361" y="csY361"/>
              </a:cxn>
              <a:cxn ang="0">
                <a:pos x="csX362" y="csY362"/>
              </a:cxn>
              <a:cxn ang="0">
                <a:pos x="csX363" y="csY363"/>
              </a:cxn>
              <a:cxn ang="0">
                <a:pos x="csX364" y="csY364"/>
              </a:cxn>
              <a:cxn ang="0">
                <a:pos x="csX365" y="csY365"/>
              </a:cxn>
              <a:cxn ang="0">
                <a:pos x="csX366" y="csY366"/>
              </a:cxn>
              <a:cxn ang="0">
                <a:pos x="csX367" y="csY367"/>
              </a:cxn>
              <a:cxn ang="0">
                <a:pos x="csX368" y="csY368"/>
              </a:cxn>
              <a:cxn ang="0">
                <a:pos x="csX369" y="csY369"/>
              </a:cxn>
              <a:cxn ang="0">
                <a:pos x="csX370" y="csY370"/>
              </a:cxn>
              <a:cxn ang="0">
                <a:pos x="csX371" y="csY371"/>
              </a:cxn>
              <a:cxn ang="0">
                <a:pos x="csX372" y="csY372"/>
              </a:cxn>
              <a:cxn ang="0">
                <a:pos x="csX373" y="csY373"/>
              </a:cxn>
              <a:cxn ang="0">
                <a:pos x="csX374" y="csY374"/>
              </a:cxn>
              <a:cxn ang="0">
                <a:pos x="csX375" y="csY375"/>
              </a:cxn>
              <a:cxn ang="0">
                <a:pos x="csX376" y="csY376"/>
              </a:cxn>
              <a:cxn ang="0">
                <a:pos x="csX377" y="csY377"/>
              </a:cxn>
              <a:cxn ang="0">
                <a:pos x="csX378" y="csY378"/>
              </a:cxn>
              <a:cxn ang="0">
                <a:pos x="csX379" y="csY379"/>
              </a:cxn>
              <a:cxn ang="0">
                <a:pos x="csX380" y="csY380"/>
              </a:cxn>
              <a:cxn ang="0">
                <a:pos x="csX381" y="csY381"/>
              </a:cxn>
              <a:cxn ang="0">
                <a:pos x="csX382" y="csY382"/>
              </a:cxn>
              <a:cxn ang="0">
                <a:pos x="csX383" y="csY383"/>
              </a:cxn>
              <a:cxn ang="0">
                <a:pos x="csX384" y="csY384"/>
              </a:cxn>
              <a:cxn ang="0">
                <a:pos x="csX385" y="csY385"/>
              </a:cxn>
              <a:cxn ang="0">
                <a:pos x="csX386" y="csY386"/>
              </a:cxn>
              <a:cxn ang="0">
                <a:pos x="csX387" y="csY387"/>
              </a:cxn>
              <a:cxn ang="0">
                <a:pos x="csX388" y="csY388"/>
              </a:cxn>
              <a:cxn ang="0">
                <a:pos x="csX389" y="csY389"/>
              </a:cxn>
              <a:cxn ang="0">
                <a:pos x="csX390" y="csY390"/>
              </a:cxn>
              <a:cxn ang="0">
                <a:pos x="csX391" y="csY391"/>
              </a:cxn>
              <a:cxn ang="0">
                <a:pos x="csX392" y="csY392"/>
              </a:cxn>
              <a:cxn ang="0">
                <a:pos x="csX393" y="csY393"/>
              </a:cxn>
              <a:cxn ang="0">
                <a:pos x="csX394" y="csY394"/>
              </a:cxn>
              <a:cxn ang="0">
                <a:pos x="csX395" y="csY395"/>
              </a:cxn>
              <a:cxn ang="0">
                <a:pos x="csX396" y="csY396"/>
              </a:cxn>
              <a:cxn ang="0">
                <a:pos x="csX397" y="csY397"/>
              </a:cxn>
              <a:cxn ang="0">
                <a:pos x="csX398" y="csY398"/>
              </a:cxn>
              <a:cxn ang="0">
                <a:pos x="csX399" y="csY399"/>
              </a:cxn>
              <a:cxn ang="0">
                <a:pos x="csX400" y="csY400"/>
              </a:cxn>
              <a:cxn ang="0">
                <a:pos x="csX401" y="csY401"/>
              </a:cxn>
              <a:cxn ang="0">
                <a:pos x="csX402" y="csY402"/>
              </a:cxn>
              <a:cxn ang="0">
                <a:pos x="csX403" y="csY403"/>
              </a:cxn>
              <a:cxn ang="0">
                <a:pos x="csX404" y="csY404"/>
              </a:cxn>
              <a:cxn ang="0">
                <a:pos x="csX405" y="csY405"/>
              </a:cxn>
              <a:cxn ang="0">
                <a:pos x="csX406" y="csY406"/>
              </a:cxn>
              <a:cxn ang="0">
                <a:pos x="csX407" y="csY407"/>
              </a:cxn>
              <a:cxn ang="0">
                <a:pos x="csX408" y="csY408"/>
              </a:cxn>
              <a:cxn ang="0">
                <a:pos x="csX409" y="csY409"/>
              </a:cxn>
              <a:cxn ang="0">
                <a:pos x="csX410" y="csY410"/>
              </a:cxn>
              <a:cxn ang="0">
                <a:pos x="csX411" y="csY411"/>
              </a:cxn>
              <a:cxn ang="0">
                <a:pos x="csX412" y="csY412"/>
              </a:cxn>
              <a:cxn ang="0">
                <a:pos x="csX413" y="csY413"/>
              </a:cxn>
              <a:cxn ang="0">
                <a:pos x="csX414" y="csY414"/>
              </a:cxn>
              <a:cxn ang="0">
                <a:pos x="csX415" y="csY415"/>
              </a:cxn>
              <a:cxn ang="0">
                <a:pos x="csX416" y="csY416"/>
              </a:cxn>
              <a:cxn ang="0">
                <a:pos x="csX417" y="csY417"/>
              </a:cxn>
              <a:cxn ang="0">
                <a:pos x="csX418" y="csY418"/>
              </a:cxn>
              <a:cxn ang="0">
                <a:pos x="csX419" y="csY419"/>
              </a:cxn>
              <a:cxn ang="0">
                <a:pos x="csX420" y="csY420"/>
              </a:cxn>
              <a:cxn ang="0">
                <a:pos x="csX421" y="csY421"/>
              </a:cxn>
              <a:cxn ang="0">
                <a:pos x="csX422" y="csY422"/>
              </a:cxn>
              <a:cxn ang="0">
                <a:pos x="csX423" y="csY423"/>
              </a:cxn>
              <a:cxn ang="0">
                <a:pos x="csX424" y="csY424"/>
              </a:cxn>
              <a:cxn ang="0">
                <a:pos x="csX425" y="csY425"/>
              </a:cxn>
              <a:cxn ang="0">
                <a:pos x="csX426" y="csY426"/>
              </a:cxn>
              <a:cxn ang="0">
                <a:pos x="csX427" y="csY427"/>
              </a:cxn>
              <a:cxn ang="0">
                <a:pos x="csX428" y="csY428"/>
              </a:cxn>
              <a:cxn ang="0">
                <a:pos x="csX429" y="csY429"/>
              </a:cxn>
              <a:cxn ang="0">
                <a:pos x="csX430" y="csY430"/>
              </a:cxn>
              <a:cxn ang="0">
                <a:pos x="csX431" y="csY431"/>
              </a:cxn>
              <a:cxn ang="0">
                <a:pos x="csX432" y="csY432"/>
              </a:cxn>
              <a:cxn ang="0">
                <a:pos x="csX433" y="csY433"/>
              </a:cxn>
              <a:cxn ang="0">
                <a:pos x="csX434" y="csY434"/>
              </a:cxn>
              <a:cxn ang="0">
                <a:pos x="csX435" y="csY435"/>
              </a:cxn>
              <a:cxn ang="0">
                <a:pos x="csX436" y="csY436"/>
              </a:cxn>
              <a:cxn ang="0">
                <a:pos x="csX437" y="csY437"/>
              </a:cxn>
              <a:cxn ang="0">
                <a:pos x="csX438" y="csY438"/>
              </a:cxn>
              <a:cxn ang="0">
                <a:pos x="csX439" y="csY439"/>
              </a:cxn>
              <a:cxn ang="0">
                <a:pos x="csX440" y="csY440"/>
              </a:cxn>
              <a:cxn ang="0">
                <a:pos x="csX441" y="csY441"/>
              </a:cxn>
              <a:cxn ang="0">
                <a:pos x="csX442" y="csY442"/>
              </a:cxn>
              <a:cxn ang="0">
                <a:pos x="csX443" y="csY443"/>
              </a:cxn>
              <a:cxn ang="0">
                <a:pos x="csX444" y="csY444"/>
              </a:cxn>
              <a:cxn ang="0">
                <a:pos x="csX445" y="csY445"/>
              </a:cxn>
              <a:cxn ang="0">
                <a:pos x="csX446" y="csY446"/>
              </a:cxn>
              <a:cxn ang="0">
                <a:pos x="csX447" y="csY447"/>
              </a:cxn>
              <a:cxn ang="0">
                <a:pos x="csX448" y="csY448"/>
              </a:cxn>
              <a:cxn ang="0">
                <a:pos x="csX449" y="csY449"/>
              </a:cxn>
              <a:cxn ang="0">
                <a:pos x="csX450" y="csY450"/>
              </a:cxn>
              <a:cxn ang="0">
                <a:pos x="csX451" y="csY451"/>
              </a:cxn>
              <a:cxn ang="0">
                <a:pos x="csX452" y="csY452"/>
              </a:cxn>
              <a:cxn ang="0">
                <a:pos x="csX453" y="csY453"/>
              </a:cxn>
              <a:cxn ang="0">
                <a:pos x="csX454" y="csY454"/>
              </a:cxn>
              <a:cxn ang="0">
                <a:pos x="csX455" y="csY455"/>
              </a:cxn>
              <a:cxn ang="0">
                <a:pos x="csX456" y="csY456"/>
              </a:cxn>
              <a:cxn ang="0">
                <a:pos x="csX457" y="csY457"/>
              </a:cxn>
              <a:cxn ang="0">
                <a:pos x="csX458" y="csY458"/>
              </a:cxn>
              <a:cxn ang="0">
                <a:pos x="csX459" y="csY459"/>
              </a:cxn>
              <a:cxn ang="0">
                <a:pos x="csX460" y="csY460"/>
              </a:cxn>
              <a:cxn ang="0">
                <a:pos x="csX461" y="csY461"/>
              </a:cxn>
              <a:cxn ang="0">
                <a:pos x="csX462" y="csY462"/>
              </a:cxn>
              <a:cxn ang="0">
                <a:pos x="csX463" y="csY463"/>
              </a:cxn>
              <a:cxn ang="0">
                <a:pos x="csX464" y="csY464"/>
              </a:cxn>
              <a:cxn ang="0">
                <a:pos x="csX465" y="csY465"/>
              </a:cxn>
              <a:cxn ang="0">
                <a:pos x="csX466" y="csY466"/>
              </a:cxn>
              <a:cxn ang="0">
                <a:pos x="csX467" y="csY467"/>
              </a:cxn>
              <a:cxn ang="0">
                <a:pos x="csX468" y="csY468"/>
              </a:cxn>
              <a:cxn ang="0">
                <a:pos x="csX469" y="csY469"/>
              </a:cxn>
              <a:cxn ang="0">
                <a:pos x="csX470" y="csY470"/>
              </a:cxn>
              <a:cxn ang="0">
                <a:pos x="csX471" y="csY471"/>
              </a:cxn>
              <a:cxn ang="0">
                <a:pos x="csX472" y="csY472"/>
              </a:cxn>
              <a:cxn ang="0">
                <a:pos x="csX473" y="csY473"/>
              </a:cxn>
              <a:cxn ang="0">
                <a:pos x="csX474" y="csY474"/>
              </a:cxn>
              <a:cxn ang="0">
                <a:pos x="csX475" y="csY475"/>
              </a:cxn>
              <a:cxn ang="0">
                <a:pos x="csX476" y="csY476"/>
              </a:cxn>
              <a:cxn ang="0">
                <a:pos x="csX477" y="csY477"/>
              </a:cxn>
              <a:cxn ang="0">
                <a:pos x="csX478" y="csY478"/>
              </a:cxn>
              <a:cxn ang="0">
                <a:pos x="csX479" y="csY479"/>
              </a:cxn>
              <a:cxn ang="0">
                <a:pos x="csX480" y="csY480"/>
              </a:cxn>
              <a:cxn ang="0">
                <a:pos x="csX481" y="csY481"/>
              </a:cxn>
              <a:cxn ang="0">
                <a:pos x="csX482" y="csY482"/>
              </a:cxn>
              <a:cxn ang="0">
                <a:pos x="csX483" y="csY483"/>
              </a:cxn>
              <a:cxn ang="0">
                <a:pos x="csX484" y="csY484"/>
              </a:cxn>
              <a:cxn ang="0">
                <a:pos x="csX485" y="csY485"/>
              </a:cxn>
              <a:cxn ang="0">
                <a:pos x="csX486" y="csY486"/>
              </a:cxn>
              <a:cxn ang="0">
                <a:pos x="csX487" y="csY487"/>
              </a:cxn>
              <a:cxn ang="0">
                <a:pos x="csX488" y="csY488"/>
              </a:cxn>
              <a:cxn ang="0">
                <a:pos x="csX489" y="csY489"/>
              </a:cxn>
              <a:cxn ang="0">
                <a:pos x="csX490" y="csY490"/>
              </a:cxn>
              <a:cxn ang="0">
                <a:pos x="csX491" y="csY491"/>
              </a:cxn>
              <a:cxn ang="0">
                <a:pos x="csX492" y="csY492"/>
              </a:cxn>
              <a:cxn ang="0">
                <a:pos x="csX493" y="csY493"/>
              </a:cxn>
              <a:cxn ang="0">
                <a:pos x="csX494" y="csY494"/>
              </a:cxn>
              <a:cxn ang="0">
                <a:pos x="csX495" y="csY495"/>
              </a:cxn>
              <a:cxn ang="0">
                <a:pos x="csX496" y="csY496"/>
              </a:cxn>
              <a:cxn ang="0">
                <a:pos x="csX497" y="csY497"/>
              </a:cxn>
              <a:cxn ang="0">
                <a:pos x="csX498" y="csY498"/>
              </a:cxn>
              <a:cxn ang="0">
                <a:pos x="csX499" y="csY499"/>
              </a:cxn>
              <a:cxn ang="0">
                <a:pos x="csX500" y="csY500"/>
              </a:cxn>
              <a:cxn ang="0">
                <a:pos x="csX501" y="csY501"/>
              </a:cxn>
              <a:cxn ang="0">
                <a:pos x="csX502" y="csY502"/>
              </a:cxn>
              <a:cxn ang="0">
                <a:pos x="csX503" y="csY503"/>
              </a:cxn>
              <a:cxn ang="0">
                <a:pos x="csX504" y="csY504"/>
              </a:cxn>
              <a:cxn ang="0">
                <a:pos x="csX505" y="csY505"/>
              </a:cxn>
              <a:cxn ang="0">
                <a:pos x="csX506" y="csY506"/>
              </a:cxn>
              <a:cxn ang="0">
                <a:pos x="csX507" y="csY507"/>
              </a:cxn>
              <a:cxn ang="0">
                <a:pos x="csX508" y="csY508"/>
              </a:cxn>
              <a:cxn ang="0">
                <a:pos x="csX509" y="csY509"/>
              </a:cxn>
              <a:cxn ang="0">
                <a:pos x="csX510" y="csY510"/>
              </a:cxn>
              <a:cxn ang="0">
                <a:pos x="csX511" y="csY511"/>
              </a:cxn>
              <a:cxn ang="0">
                <a:pos x="csX512" y="csY512"/>
              </a:cxn>
              <a:cxn ang="0">
                <a:pos x="csX513" y="csY513"/>
              </a:cxn>
              <a:cxn ang="0">
                <a:pos x="csX514" y="csY514"/>
              </a:cxn>
              <a:cxn ang="0">
                <a:pos x="csX515" y="csY515"/>
              </a:cxn>
              <a:cxn ang="0">
                <a:pos x="csX516" y="csY516"/>
              </a:cxn>
              <a:cxn ang="0">
                <a:pos x="csX517" y="csY517"/>
              </a:cxn>
              <a:cxn ang="0">
                <a:pos x="csX518" y="csY518"/>
              </a:cxn>
              <a:cxn ang="0">
                <a:pos x="csX519" y="csY519"/>
              </a:cxn>
              <a:cxn ang="0">
                <a:pos x="csX520" y="csY520"/>
              </a:cxn>
              <a:cxn ang="0">
                <a:pos x="csX521" y="csY521"/>
              </a:cxn>
              <a:cxn ang="0">
                <a:pos x="csX522" y="csY522"/>
              </a:cxn>
              <a:cxn ang="0">
                <a:pos x="csX523" y="csY523"/>
              </a:cxn>
              <a:cxn ang="0">
                <a:pos x="csX524" y="csY524"/>
              </a:cxn>
              <a:cxn ang="0">
                <a:pos x="csX525" y="csY525"/>
              </a:cxn>
              <a:cxn ang="0">
                <a:pos x="csX526" y="csY526"/>
              </a:cxn>
              <a:cxn ang="0">
                <a:pos x="csX527" y="csY527"/>
              </a:cxn>
              <a:cxn ang="0">
                <a:pos x="csX528" y="csY528"/>
              </a:cxn>
              <a:cxn ang="0">
                <a:pos x="csX529" y="csY529"/>
              </a:cxn>
              <a:cxn ang="0">
                <a:pos x="csX530" y="csY530"/>
              </a:cxn>
              <a:cxn ang="0">
                <a:pos x="csX531" y="csY531"/>
              </a:cxn>
              <a:cxn ang="0">
                <a:pos x="csX532" y="csY532"/>
              </a:cxn>
              <a:cxn ang="0">
                <a:pos x="csX533" y="csY533"/>
              </a:cxn>
              <a:cxn ang="0">
                <a:pos x="csX534" y="csY534"/>
              </a:cxn>
              <a:cxn ang="0">
                <a:pos x="csX535" y="csY535"/>
              </a:cxn>
              <a:cxn ang="0">
                <a:pos x="csX536" y="csY536"/>
              </a:cxn>
              <a:cxn ang="0">
                <a:pos x="csX537" y="csY537"/>
              </a:cxn>
              <a:cxn ang="0">
                <a:pos x="csX538" y="csY538"/>
              </a:cxn>
              <a:cxn ang="0">
                <a:pos x="csX539" y="csY539"/>
              </a:cxn>
              <a:cxn ang="0">
                <a:pos x="csX540" y="csY540"/>
              </a:cxn>
              <a:cxn ang="0">
                <a:pos x="csX541" y="csY541"/>
              </a:cxn>
              <a:cxn ang="0">
                <a:pos x="csX542" y="csY542"/>
              </a:cxn>
              <a:cxn ang="0">
                <a:pos x="csX543" y="csY543"/>
              </a:cxn>
              <a:cxn ang="0">
                <a:pos x="csX544" y="csY544"/>
              </a:cxn>
              <a:cxn ang="0">
                <a:pos x="csX545" y="csY545"/>
              </a:cxn>
              <a:cxn ang="0">
                <a:pos x="csX546" y="csY546"/>
              </a:cxn>
              <a:cxn ang="0">
                <a:pos x="csX547" y="csY547"/>
              </a:cxn>
              <a:cxn ang="0">
                <a:pos x="csX548" y="csY548"/>
              </a:cxn>
              <a:cxn ang="0">
                <a:pos x="csX549" y="csY549"/>
              </a:cxn>
              <a:cxn ang="0">
                <a:pos x="csX550" y="csY550"/>
              </a:cxn>
              <a:cxn ang="0">
                <a:pos x="csX551" y="csY551"/>
              </a:cxn>
              <a:cxn ang="0">
                <a:pos x="csX552" y="csY552"/>
              </a:cxn>
              <a:cxn ang="0">
                <a:pos x="csX553" y="csY553"/>
              </a:cxn>
              <a:cxn ang="0">
                <a:pos x="csX554" y="csY554"/>
              </a:cxn>
              <a:cxn ang="0">
                <a:pos x="csX555" y="csY555"/>
              </a:cxn>
              <a:cxn ang="0">
                <a:pos x="csX556" y="csY556"/>
              </a:cxn>
              <a:cxn ang="0">
                <a:pos x="csX557" y="csY557"/>
              </a:cxn>
              <a:cxn ang="0">
                <a:pos x="csX558" y="csY558"/>
              </a:cxn>
              <a:cxn ang="0">
                <a:pos x="csX559" y="csY559"/>
              </a:cxn>
              <a:cxn ang="0">
                <a:pos x="csX560" y="csY560"/>
              </a:cxn>
              <a:cxn ang="0">
                <a:pos x="csX561" y="csY561"/>
              </a:cxn>
              <a:cxn ang="0">
                <a:pos x="csX562" y="csY562"/>
              </a:cxn>
              <a:cxn ang="0">
                <a:pos x="csX563" y="csY563"/>
              </a:cxn>
              <a:cxn ang="0">
                <a:pos x="csX564" y="csY564"/>
              </a:cxn>
              <a:cxn ang="0">
                <a:pos x="csX565" y="csY565"/>
              </a:cxn>
              <a:cxn ang="0">
                <a:pos x="csX566" y="csY566"/>
              </a:cxn>
              <a:cxn ang="0">
                <a:pos x="csX567" y="csY567"/>
              </a:cxn>
              <a:cxn ang="0">
                <a:pos x="csX568" y="csY568"/>
              </a:cxn>
              <a:cxn ang="0">
                <a:pos x="csX569" y="csY569"/>
              </a:cxn>
              <a:cxn ang="0">
                <a:pos x="csX570" y="csY570"/>
              </a:cxn>
              <a:cxn ang="0">
                <a:pos x="csX571" y="csY571"/>
              </a:cxn>
              <a:cxn ang="0">
                <a:pos x="csX572" y="csY572"/>
              </a:cxn>
              <a:cxn ang="0">
                <a:pos x="csX573" y="csY573"/>
              </a:cxn>
              <a:cxn ang="0">
                <a:pos x="csX574" y="csY574"/>
              </a:cxn>
              <a:cxn ang="0">
                <a:pos x="csX575" y="csY575"/>
              </a:cxn>
              <a:cxn ang="0">
                <a:pos x="csX576" y="csY576"/>
              </a:cxn>
              <a:cxn ang="0">
                <a:pos x="csX577" y="csY577"/>
              </a:cxn>
              <a:cxn ang="0">
                <a:pos x="csX578" y="csY578"/>
              </a:cxn>
              <a:cxn ang="0">
                <a:pos x="csX579" y="csY579"/>
              </a:cxn>
              <a:cxn ang="0">
                <a:pos x="csX580" y="csY580"/>
              </a:cxn>
              <a:cxn ang="0">
                <a:pos x="csX581" y="csY581"/>
              </a:cxn>
              <a:cxn ang="0">
                <a:pos x="csX582" y="csY582"/>
              </a:cxn>
              <a:cxn ang="0">
                <a:pos x="csX583" y="csY583"/>
              </a:cxn>
              <a:cxn ang="0">
                <a:pos x="csX584" y="csY584"/>
              </a:cxn>
              <a:cxn ang="0">
                <a:pos x="csX585" y="csY585"/>
              </a:cxn>
              <a:cxn ang="0">
                <a:pos x="csX586" y="csY586"/>
              </a:cxn>
              <a:cxn ang="0">
                <a:pos x="csX587" y="csY587"/>
              </a:cxn>
              <a:cxn ang="0">
                <a:pos x="csX588" y="csY588"/>
              </a:cxn>
              <a:cxn ang="0">
                <a:pos x="csX589" y="csY589"/>
              </a:cxn>
              <a:cxn ang="0">
                <a:pos x="csX590" y="csY590"/>
              </a:cxn>
              <a:cxn ang="0">
                <a:pos x="csX591" y="csY591"/>
              </a:cxn>
            </a:cxnLst>
            <a:rect l="l" t="t" r="r" b="b"/>
            <a:pathLst>
              <a:path w="9143900" h="966466">
                <a:moveTo>
                  <a:pt x="17" y="678142"/>
                </a:moveTo>
                <a:lnTo>
                  <a:pt x="0" y="571845"/>
                </a:lnTo>
                <a:lnTo>
                  <a:pt x="19172" y="573627"/>
                </a:lnTo>
                <a:cubicBezTo>
                  <a:pt x="78287" y="578917"/>
                  <a:pt x="136598" y="581042"/>
                  <a:pt x="196021" y="582686"/>
                </a:cubicBezTo>
                <a:cubicBezTo>
                  <a:pt x="224683" y="583479"/>
                  <a:pt x="250470" y="573288"/>
                  <a:pt x="269589" y="551437"/>
                </a:cubicBezTo>
                <a:cubicBezTo>
                  <a:pt x="271089" y="549724"/>
                  <a:pt x="270824" y="548168"/>
                  <a:pt x="269392" y="547601"/>
                </a:cubicBezTo>
                <a:cubicBezTo>
                  <a:pt x="267984" y="547044"/>
                  <a:pt x="266442" y="546920"/>
                  <a:pt x="264910" y="546893"/>
                </a:cubicBezTo>
                <a:lnTo>
                  <a:pt x="214878" y="546009"/>
                </a:lnTo>
                <a:cubicBezTo>
                  <a:pt x="182757" y="545442"/>
                  <a:pt x="157956" y="520070"/>
                  <a:pt x="161518" y="487681"/>
                </a:cubicBezTo>
                <a:cubicBezTo>
                  <a:pt x="164257" y="462772"/>
                  <a:pt x="182966" y="440028"/>
                  <a:pt x="208794" y="439887"/>
                </a:cubicBezTo>
                <a:lnTo>
                  <a:pt x="266542" y="439574"/>
                </a:lnTo>
                <a:cubicBezTo>
                  <a:pt x="268022" y="439566"/>
                  <a:pt x="270821" y="441082"/>
                  <a:pt x="272973" y="439861"/>
                </a:cubicBezTo>
                <a:cubicBezTo>
                  <a:pt x="274685" y="438888"/>
                  <a:pt x="273476" y="437243"/>
                  <a:pt x="272133" y="435422"/>
                </a:cubicBezTo>
                <a:cubicBezTo>
                  <a:pt x="255881" y="413355"/>
                  <a:pt x="232928" y="399463"/>
                  <a:pt x="205350" y="397434"/>
                </a:cubicBezTo>
                <a:cubicBezTo>
                  <a:pt x="143096" y="392856"/>
                  <a:pt x="81961" y="387332"/>
                  <a:pt x="20471" y="379049"/>
                </a:cubicBezTo>
                <a:cubicBezTo>
                  <a:pt x="14156" y="373910"/>
                  <a:pt x="9314" y="369614"/>
                  <a:pt x="3852" y="363795"/>
                </a:cubicBezTo>
                <a:lnTo>
                  <a:pt x="20112" y="290438"/>
                </a:lnTo>
                <a:lnTo>
                  <a:pt x="34901" y="277819"/>
                </a:lnTo>
                <a:cubicBezTo>
                  <a:pt x="37684" y="275445"/>
                  <a:pt x="40029" y="274602"/>
                  <a:pt x="43969" y="275094"/>
                </a:cubicBezTo>
                <a:cubicBezTo>
                  <a:pt x="97592" y="281774"/>
                  <a:pt x="150251" y="287557"/>
                  <a:pt x="204372" y="290507"/>
                </a:cubicBezTo>
                <a:cubicBezTo>
                  <a:pt x="295885" y="295492"/>
                  <a:pt x="363753" y="356353"/>
                  <a:pt x="389032" y="442147"/>
                </a:cubicBezTo>
                <a:cubicBezTo>
                  <a:pt x="389330" y="443160"/>
                  <a:pt x="391093" y="443927"/>
                  <a:pt x="392026" y="443947"/>
                </a:cubicBezTo>
                <a:lnTo>
                  <a:pt x="447912" y="445080"/>
                </a:lnTo>
                <a:lnTo>
                  <a:pt x="535694" y="445879"/>
                </a:lnTo>
                <a:cubicBezTo>
                  <a:pt x="577967" y="446263"/>
                  <a:pt x="618916" y="445065"/>
                  <a:pt x="660888" y="442141"/>
                </a:cubicBezTo>
                <a:cubicBezTo>
                  <a:pt x="664441" y="441893"/>
                  <a:pt x="666128" y="440306"/>
                  <a:pt x="666566" y="437490"/>
                </a:cubicBezTo>
                <a:cubicBezTo>
                  <a:pt x="680313" y="348784"/>
                  <a:pt x="751879" y="287181"/>
                  <a:pt x="839595" y="277730"/>
                </a:cubicBezTo>
                <a:lnTo>
                  <a:pt x="1080144" y="251808"/>
                </a:lnTo>
                <a:cubicBezTo>
                  <a:pt x="1126346" y="246828"/>
                  <a:pt x="1170017" y="254345"/>
                  <a:pt x="1209428" y="278831"/>
                </a:cubicBezTo>
                <a:cubicBezTo>
                  <a:pt x="1247686" y="302598"/>
                  <a:pt x="1276673" y="337501"/>
                  <a:pt x="1289874" y="381655"/>
                </a:cubicBezTo>
                <a:lnTo>
                  <a:pt x="1388976" y="381689"/>
                </a:lnTo>
                <a:lnTo>
                  <a:pt x="1440162" y="382865"/>
                </a:lnTo>
                <a:lnTo>
                  <a:pt x="1514661" y="384855"/>
                </a:lnTo>
                <a:lnTo>
                  <a:pt x="1572660" y="386669"/>
                </a:lnTo>
                <a:cubicBezTo>
                  <a:pt x="1592981" y="299033"/>
                  <a:pt x="1674737" y="243572"/>
                  <a:pt x="1764528" y="247442"/>
                </a:cubicBezTo>
                <a:cubicBezTo>
                  <a:pt x="1858192" y="251478"/>
                  <a:pt x="1950268" y="259525"/>
                  <a:pt x="2043176" y="271294"/>
                </a:cubicBezTo>
                <a:cubicBezTo>
                  <a:pt x="2078326" y="275747"/>
                  <a:pt x="2109694" y="291769"/>
                  <a:pt x="2136356" y="314263"/>
                </a:cubicBezTo>
                <a:cubicBezTo>
                  <a:pt x="2195566" y="364228"/>
                  <a:pt x="2199379" y="431291"/>
                  <a:pt x="2202723" y="433203"/>
                </a:cubicBezTo>
                <a:cubicBezTo>
                  <a:pt x="2203918" y="433887"/>
                  <a:pt x="2205613" y="433828"/>
                  <a:pt x="2207141" y="434013"/>
                </a:cubicBezTo>
                <a:lnTo>
                  <a:pt x="2254821" y="439746"/>
                </a:lnTo>
                <a:lnTo>
                  <a:pt x="2476634" y="464150"/>
                </a:lnTo>
                <a:cubicBezTo>
                  <a:pt x="2478738" y="464382"/>
                  <a:pt x="2479706" y="461831"/>
                  <a:pt x="2480145" y="460774"/>
                </a:cubicBezTo>
                <a:cubicBezTo>
                  <a:pt x="2491781" y="432362"/>
                  <a:pt x="2508123" y="406690"/>
                  <a:pt x="2530548" y="385847"/>
                </a:cubicBezTo>
                <a:cubicBezTo>
                  <a:pt x="2571433" y="347085"/>
                  <a:pt x="2624909" y="328131"/>
                  <a:pt x="2681243" y="333740"/>
                </a:cubicBezTo>
                <a:cubicBezTo>
                  <a:pt x="2749411" y="333914"/>
                  <a:pt x="2815884" y="332394"/>
                  <a:pt x="2883234" y="325433"/>
                </a:cubicBezTo>
                <a:lnTo>
                  <a:pt x="2919005" y="323837"/>
                </a:lnTo>
                <a:cubicBezTo>
                  <a:pt x="2991364" y="326996"/>
                  <a:pt x="3053162" y="371818"/>
                  <a:pt x="3085695" y="436116"/>
                </a:cubicBezTo>
                <a:cubicBezTo>
                  <a:pt x="3086875" y="438434"/>
                  <a:pt x="3087753" y="440749"/>
                  <a:pt x="3091369" y="440135"/>
                </a:cubicBezTo>
                <a:lnTo>
                  <a:pt x="3157812" y="428830"/>
                </a:lnTo>
                <a:lnTo>
                  <a:pt x="3256016" y="412258"/>
                </a:lnTo>
                <a:lnTo>
                  <a:pt x="3366703" y="395114"/>
                </a:lnTo>
                <a:cubicBezTo>
                  <a:pt x="3381895" y="295253"/>
                  <a:pt x="3464407" y="234434"/>
                  <a:pt x="3564306" y="234485"/>
                </a:cubicBezTo>
                <a:lnTo>
                  <a:pt x="3670151" y="234539"/>
                </a:lnTo>
                <a:lnTo>
                  <a:pt x="3766176" y="241439"/>
                </a:lnTo>
                <a:lnTo>
                  <a:pt x="3834116" y="250547"/>
                </a:lnTo>
                <a:cubicBezTo>
                  <a:pt x="3894855" y="258689"/>
                  <a:pt x="3947755" y="288244"/>
                  <a:pt x="3980378" y="340124"/>
                </a:cubicBezTo>
                <a:cubicBezTo>
                  <a:pt x="4010808" y="388529"/>
                  <a:pt x="3998793" y="430909"/>
                  <a:pt x="4000670" y="433949"/>
                </a:cubicBezTo>
                <a:cubicBezTo>
                  <a:pt x="4001230" y="434859"/>
                  <a:pt x="4003393" y="435288"/>
                  <a:pt x="4005088" y="435467"/>
                </a:cubicBezTo>
                <a:lnTo>
                  <a:pt x="4074920" y="442828"/>
                </a:lnTo>
                <a:cubicBezTo>
                  <a:pt x="4111206" y="446654"/>
                  <a:pt x="4145948" y="446191"/>
                  <a:pt x="4182188" y="443087"/>
                </a:cubicBezTo>
                <a:lnTo>
                  <a:pt x="4233832" y="441503"/>
                </a:lnTo>
                <a:cubicBezTo>
                  <a:pt x="4236071" y="441433"/>
                  <a:pt x="4238659" y="441523"/>
                  <a:pt x="4239113" y="438645"/>
                </a:cubicBezTo>
                <a:lnTo>
                  <a:pt x="4241746" y="421609"/>
                </a:lnTo>
                <a:cubicBezTo>
                  <a:pt x="4252171" y="381343"/>
                  <a:pt x="4276836" y="346714"/>
                  <a:pt x="4311230" y="323454"/>
                </a:cubicBezTo>
                <a:cubicBezTo>
                  <a:pt x="4335925" y="306767"/>
                  <a:pt x="4363146" y="299216"/>
                  <a:pt x="4392259" y="293625"/>
                </a:cubicBezTo>
                <a:lnTo>
                  <a:pt x="4464891" y="279680"/>
                </a:lnTo>
                <a:lnTo>
                  <a:pt x="4473652" y="283115"/>
                </a:lnTo>
                <a:cubicBezTo>
                  <a:pt x="4479916" y="285569"/>
                  <a:pt x="4487679" y="297404"/>
                  <a:pt x="4485893" y="302730"/>
                </a:cubicBezTo>
                <a:cubicBezTo>
                  <a:pt x="4485364" y="304335"/>
                  <a:pt x="4482912" y="305109"/>
                  <a:pt x="4482126" y="305684"/>
                </a:cubicBezTo>
                <a:lnTo>
                  <a:pt x="4478479" y="308369"/>
                </a:lnTo>
                <a:cubicBezTo>
                  <a:pt x="4479886" y="312422"/>
                  <a:pt x="4483442" y="315333"/>
                  <a:pt x="4486211" y="318679"/>
                </a:cubicBezTo>
                <a:lnTo>
                  <a:pt x="4487603" y="320367"/>
                </a:lnTo>
                <a:cubicBezTo>
                  <a:pt x="4489646" y="322834"/>
                  <a:pt x="4492158" y="324572"/>
                  <a:pt x="4492567" y="326946"/>
                </a:cubicBezTo>
                <a:cubicBezTo>
                  <a:pt x="4493141" y="330362"/>
                  <a:pt x="4491719" y="332489"/>
                  <a:pt x="4489041" y="334747"/>
                </a:cubicBezTo>
                <a:lnTo>
                  <a:pt x="4478812" y="343384"/>
                </a:lnTo>
                <a:cubicBezTo>
                  <a:pt x="4477193" y="345287"/>
                  <a:pt x="4479054" y="347636"/>
                  <a:pt x="4481536" y="347931"/>
                </a:cubicBezTo>
                <a:lnTo>
                  <a:pt x="4484728" y="349789"/>
                </a:lnTo>
                <a:lnTo>
                  <a:pt x="4487800" y="351567"/>
                </a:lnTo>
                <a:cubicBezTo>
                  <a:pt x="4491204" y="353530"/>
                  <a:pt x="4495063" y="354817"/>
                  <a:pt x="4496455" y="358328"/>
                </a:cubicBezTo>
                <a:lnTo>
                  <a:pt x="4498680" y="363910"/>
                </a:lnTo>
                <a:cubicBezTo>
                  <a:pt x="4502705" y="374009"/>
                  <a:pt x="4485833" y="384030"/>
                  <a:pt x="4479039" y="385112"/>
                </a:cubicBezTo>
                <a:lnTo>
                  <a:pt x="4412551" y="395678"/>
                </a:lnTo>
                <a:cubicBezTo>
                  <a:pt x="4395497" y="398389"/>
                  <a:pt x="4381213" y="404058"/>
                  <a:pt x="4368230" y="415219"/>
                </a:cubicBezTo>
                <a:cubicBezTo>
                  <a:pt x="4360120" y="422194"/>
                  <a:pt x="4349997" y="436046"/>
                  <a:pt x="4350375" y="437230"/>
                </a:cubicBezTo>
                <a:cubicBezTo>
                  <a:pt x="4350632" y="438021"/>
                  <a:pt x="4351873" y="438269"/>
                  <a:pt x="4353220" y="438186"/>
                </a:cubicBezTo>
                <a:lnTo>
                  <a:pt x="4356276" y="437995"/>
                </a:lnTo>
                <a:lnTo>
                  <a:pt x="4359333" y="437948"/>
                </a:lnTo>
                <a:lnTo>
                  <a:pt x="4362375" y="437903"/>
                </a:lnTo>
                <a:lnTo>
                  <a:pt x="4365461" y="437885"/>
                </a:lnTo>
                <a:lnTo>
                  <a:pt x="4368473" y="437817"/>
                </a:lnTo>
                <a:lnTo>
                  <a:pt x="4371181" y="437635"/>
                </a:lnTo>
                <a:lnTo>
                  <a:pt x="4373451" y="437445"/>
                </a:lnTo>
                <a:lnTo>
                  <a:pt x="4381153" y="437357"/>
                </a:lnTo>
                <a:lnTo>
                  <a:pt x="4383695" y="437206"/>
                </a:lnTo>
                <a:lnTo>
                  <a:pt x="4386524" y="437104"/>
                </a:lnTo>
                <a:lnTo>
                  <a:pt x="4389384" y="437407"/>
                </a:lnTo>
                <a:cubicBezTo>
                  <a:pt x="4422114" y="433299"/>
                  <a:pt x="4449880" y="454274"/>
                  <a:pt x="4452195" y="486565"/>
                </a:cubicBezTo>
                <a:cubicBezTo>
                  <a:pt x="4454344" y="516667"/>
                  <a:pt x="4430603" y="543959"/>
                  <a:pt x="4398645" y="543931"/>
                </a:cubicBezTo>
                <a:lnTo>
                  <a:pt x="4363873" y="543903"/>
                </a:lnTo>
                <a:lnTo>
                  <a:pt x="4360846" y="543913"/>
                </a:lnTo>
                <a:lnTo>
                  <a:pt x="4357805" y="543900"/>
                </a:lnTo>
                <a:cubicBezTo>
                  <a:pt x="4356851" y="543895"/>
                  <a:pt x="4355671" y="543591"/>
                  <a:pt x="4352963" y="544611"/>
                </a:cubicBezTo>
                <a:cubicBezTo>
                  <a:pt x="4369229" y="567378"/>
                  <a:pt x="4396360" y="580884"/>
                  <a:pt x="4425776" y="581794"/>
                </a:cubicBezTo>
                <a:lnTo>
                  <a:pt x="4468235" y="583107"/>
                </a:lnTo>
                <a:lnTo>
                  <a:pt x="4503794" y="583920"/>
                </a:lnTo>
                <a:lnTo>
                  <a:pt x="4518714" y="597953"/>
                </a:lnTo>
                <a:cubicBezTo>
                  <a:pt x="4520030" y="599184"/>
                  <a:pt x="4521135" y="600496"/>
                  <a:pt x="4520817" y="602050"/>
                </a:cubicBezTo>
                <a:cubicBezTo>
                  <a:pt x="4520605" y="603050"/>
                  <a:pt x="4518441" y="603147"/>
                  <a:pt x="4517428" y="603427"/>
                </a:cubicBezTo>
                <a:lnTo>
                  <a:pt x="4514961" y="604105"/>
                </a:lnTo>
                <a:lnTo>
                  <a:pt x="4512676" y="604795"/>
                </a:lnTo>
                <a:lnTo>
                  <a:pt x="4510392" y="605588"/>
                </a:lnTo>
                <a:cubicBezTo>
                  <a:pt x="4509574" y="605871"/>
                  <a:pt x="4508878" y="606817"/>
                  <a:pt x="4508727" y="607457"/>
                </a:cubicBezTo>
                <a:cubicBezTo>
                  <a:pt x="4510906" y="611624"/>
                  <a:pt x="4509816" y="614711"/>
                  <a:pt x="4508379" y="619017"/>
                </a:cubicBezTo>
                <a:lnTo>
                  <a:pt x="4507592" y="621372"/>
                </a:lnTo>
                <a:cubicBezTo>
                  <a:pt x="4506835" y="623644"/>
                  <a:pt x="4507713" y="625398"/>
                  <a:pt x="4509483" y="626846"/>
                </a:cubicBezTo>
                <a:lnTo>
                  <a:pt x="4511178" y="628232"/>
                </a:lnTo>
                <a:lnTo>
                  <a:pt x="4515793" y="632005"/>
                </a:lnTo>
                <a:cubicBezTo>
                  <a:pt x="4517488" y="633394"/>
                  <a:pt x="4516626" y="635660"/>
                  <a:pt x="4515218" y="637706"/>
                </a:cubicBezTo>
                <a:lnTo>
                  <a:pt x="4513932" y="639558"/>
                </a:lnTo>
                <a:lnTo>
                  <a:pt x="4512721" y="641359"/>
                </a:lnTo>
                <a:lnTo>
                  <a:pt x="4511511" y="643151"/>
                </a:lnTo>
                <a:lnTo>
                  <a:pt x="4510225" y="644936"/>
                </a:lnTo>
                <a:cubicBezTo>
                  <a:pt x="4509166" y="646419"/>
                  <a:pt x="4508046" y="647684"/>
                  <a:pt x="4507774" y="649259"/>
                </a:cubicBezTo>
                <a:cubicBezTo>
                  <a:pt x="4507622" y="650147"/>
                  <a:pt x="4508757" y="651326"/>
                  <a:pt x="4510089" y="652127"/>
                </a:cubicBezTo>
                <a:cubicBezTo>
                  <a:pt x="4512797" y="653746"/>
                  <a:pt x="4511602" y="656757"/>
                  <a:pt x="4510179" y="657809"/>
                </a:cubicBezTo>
                <a:cubicBezTo>
                  <a:pt x="4508167" y="659311"/>
                  <a:pt x="4506079" y="659812"/>
                  <a:pt x="4503613" y="660841"/>
                </a:cubicBezTo>
                <a:lnTo>
                  <a:pt x="4501343" y="661787"/>
                </a:lnTo>
                <a:cubicBezTo>
                  <a:pt x="4500601" y="662098"/>
                  <a:pt x="4499951" y="662579"/>
                  <a:pt x="4499905" y="663462"/>
                </a:cubicBezTo>
                <a:cubicBezTo>
                  <a:pt x="4499860" y="664442"/>
                  <a:pt x="4500117" y="665182"/>
                  <a:pt x="4500571" y="665925"/>
                </a:cubicBezTo>
                <a:lnTo>
                  <a:pt x="4501706" y="667836"/>
                </a:lnTo>
                <a:lnTo>
                  <a:pt x="4502750" y="669625"/>
                </a:lnTo>
                <a:cubicBezTo>
                  <a:pt x="4507774" y="678295"/>
                  <a:pt x="4501993" y="691174"/>
                  <a:pt x="4501615" y="691431"/>
                </a:cubicBezTo>
                <a:cubicBezTo>
                  <a:pt x="4499285" y="693014"/>
                  <a:pt x="4496001" y="691246"/>
                  <a:pt x="4493520" y="691140"/>
                </a:cubicBezTo>
                <a:lnTo>
                  <a:pt x="4427364" y="688318"/>
                </a:lnTo>
                <a:cubicBezTo>
                  <a:pt x="4391654" y="686795"/>
                  <a:pt x="4357548" y="679920"/>
                  <a:pt x="4327390" y="660575"/>
                </a:cubicBezTo>
                <a:cubicBezTo>
                  <a:pt x="4312910" y="651284"/>
                  <a:pt x="4299836" y="641376"/>
                  <a:pt x="4288215" y="628683"/>
                </a:cubicBezTo>
                <a:cubicBezTo>
                  <a:pt x="4267121" y="605676"/>
                  <a:pt x="4250976" y="579382"/>
                  <a:pt x="4242124" y="549358"/>
                </a:cubicBezTo>
                <a:cubicBezTo>
                  <a:pt x="4240762" y="544721"/>
                  <a:pt x="4238326" y="545619"/>
                  <a:pt x="4233802" y="545381"/>
                </a:cubicBezTo>
                <a:lnTo>
                  <a:pt x="4131482" y="540034"/>
                </a:lnTo>
                <a:cubicBezTo>
                  <a:pt x="4084498" y="537578"/>
                  <a:pt x="4038710" y="535350"/>
                  <a:pt x="3991712" y="537116"/>
                </a:cubicBezTo>
                <a:lnTo>
                  <a:pt x="3974734" y="536193"/>
                </a:lnTo>
                <a:cubicBezTo>
                  <a:pt x="3943593" y="591823"/>
                  <a:pt x="3882205" y="634875"/>
                  <a:pt x="3817653" y="639328"/>
                </a:cubicBezTo>
                <a:cubicBezTo>
                  <a:pt x="3806108" y="640124"/>
                  <a:pt x="3796167" y="640496"/>
                  <a:pt x="3784515" y="638676"/>
                </a:cubicBezTo>
                <a:cubicBezTo>
                  <a:pt x="3727242" y="629718"/>
                  <a:pt x="3670151" y="622791"/>
                  <a:pt x="3611970" y="624572"/>
                </a:cubicBezTo>
                <a:lnTo>
                  <a:pt x="3575549" y="625686"/>
                </a:lnTo>
                <a:cubicBezTo>
                  <a:pt x="3535889" y="626899"/>
                  <a:pt x="3498726" y="619309"/>
                  <a:pt x="3465028" y="598341"/>
                </a:cubicBezTo>
                <a:cubicBezTo>
                  <a:pt x="3427426" y="574945"/>
                  <a:pt x="3398494" y="541802"/>
                  <a:pt x="3381154" y="500713"/>
                </a:cubicBezTo>
                <a:lnTo>
                  <a:pt x="3269558" y="517683"/>
                </a:lnTo>
                <a:lnTo>
                  <a:pt x="3104670" y="545339"/>
                </a:lnTo>
                <a:cubicBezTo>
                  <a:pt x="3094259" y="638006"/>
                  <a:pt x="3022702" y="704391"/>
                  <a:pt x="2930566" y="713107"/>
                </a:cubicBezTo>
                <a:lnTo>
                  <a:pt x="2861339" y="719001"/>
                </a:lnTo>
                <a:lnTo>
                  <a:pt x="2761471" y="723588"/>
                </a:lnTo>
                <a:lnTo>
                  <a:pt x="2656231" y="723233"/>
                </a:lnTo>
                <a:cubicBezTo>
                  <a:pt x="2566349" y="722929"/>
                  <a:pt x="2486076" y="660473"/>
                  <a:pt x="2469931" y="570186"/>
                </a:cubicBezTo>
                <a:lnTo>
                  <a:pt x="2384604" y="561735"/>
                </a:lnTo>
                <a:lnTo>
                  <a:pt x="2247996" y="545982"/>
                </a:lnTo>
                <a:lnTo>
                  <a:pt x="2188439" y="538887"/>
                </a:lnTo>
                <a:cubicBezTo>
                  <a:pt x="2170160" y="580167"/>
                  <a:pt x="2141122" y="613434"/>
                  <a:pt x="2101841" y="634898"/>
                </a:cubicBezTo>
                <a:cubicBezTo>
                  <a:pt x="2070609" y="651966"/>
                  <a:pt x="2035065" y="661271"/>
                  <a:pt x="1998780" y="658073"/>
                </a:cubicBezTo>
                <a:lnTo>
                  <a:pt x="1785697" y="639300"/>
                </a:lnTo>
                <a:lnTo>
                  <a:pt x="1759777" y="637888"/>
                </a:lnTo>
                <a:cubicBezTo>
                  <a:pt x="1714866" y="637762"/>
                  <a:pt x="1673164" y="622756"/>
                  <a:pt x="1639451" y="593058"/>
                </a:cubicBezTo>
                <a:lnTo>
                  <a:pt x="1614499" y="568190"/>
                </a:lnTo>
                <a:cubicBezTo>
                  <a:pt x="1596023" y="545688"/>
                  <a:pt x="1582511" y="520658"/>
                  <a:pt x="1573371" y="492416"/>
                </a:cubicBezTo>
                <a:lnTo>
                  <a:pt x="1519276" y="491157"/>
                </a:lnTo>
                <a:lnTo>
                  <a:pt x="1467544" y="489482"/>
                </a:lnTo>
                <a:lnTo>
                  <a:pt x="1293325" y="487634"/>
                </a:lnTo>
                <a:cubicBezTo>
                  <a:pt x="1272866" y="571077"/>
                  <a:pt x="1206276" y="635403"/>
                  <a:pt x="1118202" y="640633"/>
                </a:cubicBezTo>
                <a:lnTo>
                  <a:pt x="986503" y="654125"/>
                </a:lnTo>
                <a:lnTo>
                  <a:pt x="867107" y="667668"/>
                </a:lnTo>
                <a:cubicBezTo>
                  <a:pt x="831227" y="671739"/>
                  <a:pt x="796701" y="662422"/>
                  <a:pt x="764992" y="645761"/>
                </a:cubicBezTo>
                <a:cubicBezTo>
                  <a:pt x="724539" y="624507"/>
                  <a:pt x="694070" y="589601"/>
                  <a:pt x="675000" y="547621"/>
                </a:cubicBezTo>
                <a:lnTo>
                  <a:pt x="616522" y="550679"/>
                </a:lnTo>
                <a:cubicBezTo>
                  <a:pt x="540506" y="553172"/>
                  <a:pt x="465532" y="551903"/>
                  <a:pt x="388883" y="549398"/>
                </a:cubicBezTo>
                <a:cubicBezTo>
                  <a:pt x="385436" y="558651"/>
                  <a:pt x="383126" y="566320"/>
                  <a:pt x="379284" y="575181"/>
                </a:cubicBezTo>
                <a:cubicBezTo>
                  <a:pt x="349283" y="644364"/>
                  <a:pt x="280364" y="689187"/>
                  <a:pt x="204092" y="688725"/>
                </a:cubicBezTo>
                <a:cubicBezTo>
                  <a:pt x="135270" y="688311"/>
                  <a:pt x="67725" y="683941"/>
                  <a:pt x="17" y="678142"/>
                </a:cubicBezTo>
                <a:close/>
                <a:moveTo>
                  <a:pt x="3802129" y="534002"/>
                </a:moveTo>
                <a:cubicBezTo>
                  <a:pt x="3826763" y="537824"/>
                  <a:pt x="3849974" y="526790"/>
                  <a:pt x="3867134" y="511278"/>
                </a:cubicBezTo>
                <a:lnTo>
                  <a:pt x="3805003" y="497249"/>
                </a:lnTo>
                <a:cubicBezTo>
                  <a:pt x="3779749" y="491546"/>
                  <a:pt x="3766524" y="464884"/>
                  <a:pt x="3769172" y="439321"/>
                </a:cubicBezTo>
                <a:cubicBezTo>
                  <a:pt x="3772168" y="410267"/>
                  <a:pt x="3799178" y="390192"/>
                  <a:pt x="3828306" y="394120"/>
                </a:cubicBezTo>
                <a:lnTo>
                  <a:pt x="3891601" y="406723"/>
                </a:lnTo>
                <a:cubicBezTo>
                  <a:pt x="3878391" y="377050"/>
                  <a:pt x="3850277" y="359620"/>
                  <a:pt x="3819696" y="355559"/>
                </a:cubicBezTo>
                <a:lnTo>
                  <a:pt x="3755508" y="347037"/>
                </a:lnTo>
                <a:lnTo>
                  <a:pt x="3665445" y="340457"/>
                </a:lnTo>
                <a:lnTo>
                  <a:pt x="3575972" y="340338"/>
                </a:lnTo>
                <a:lnTo>
                  <a:pt x="3552882" y="341458"/>
                </a:lnTo>
                <a:cubicBezTo>
                  <a:pt x="3524570" y="342830"/>
                  <a:pt x="3498438" y="357134"/>
                  <a:pt x="3483715" y="382010"/>
                </a:cubicBezTo>
                <a:lnTo>
                  <a:pt x="3530078" y="378777"/>
                </a:lnTo>
                <a:cubicBezTo>
                  <a:pt x="3546935" y="377601"/>
                  <a:pt x="3561688" y="382012"/>
                  <a:pt x="3573385" y="393725"/>
                </a:cubicBezTo>
                <a:cubicBezTo>
                  <a:pt x="3583780" y="404148"/>
                  <a:pt x="3589757" y="419005"/>
                  <a:pt x="3588289" y="435086"/>
                </a:cubicBezTo>
                <a:cubicBezTo>
                  <a:pt x="3585565" y="465182"/>
                  <a:pt x="3561612" y="485902"/>
                  <a:pt x="3531697" y="485126"/>
                </a:cubicBezTo>
                <a:lnTo>
                  <a:pt x="3492779" y="488355"/>
                </a:lnTo>
                <a:cubicBezTo>
                  <a:pt x="3508289" y="507460"/>
                  <a:pt x="3531395" y="520370"/>
                  <a:pt x="3555711" y="519750"/>
                </a:cubicBezTo>
                <a:lnTo>
                  <a:pt x="3587215" y="518945"/>
                </a:lnTo>
                <a:cubicBezTo>
                  <a:pt x="3659332" y="517102"/>
                  <a:pt x="3729936" y="522793"/>
                  <a:pt x="3802129" y="534002"/>
                </a:cubicBezTo>
                <a:close/>
                <a:moveTo>
                  <a:pt x="2016529" y="517527"/>
                </a:moveTo>
                <a:cubicBezTo>
                  <a:pt x="2003879" y="515943"/>
                  <a:pt x="1992076" y="511362"/>
                  <a:pt x="1983512" y="501822"/>
                </a:cubicBezTo>
                <a:cubicBezTo>
                  <a:pt x="1962948" y="479660"/>
                  <a:pt x="1963962" y="445614"/>
                  <a:pt x="1985918" y="425253"/>
                </a:cubicBezTo>
                <a:cubicBezTo>
                  <a:pt x="1997690" y="414416"/>
                  <a:pt x="2011944" y="410498"/>
                  <a:pt x="2027651" y="412198"/>
                </a:cubicBezTo>
                <a:lnTo>
                  <a:pt x="2086528" y="418566"/>
                </a:lnTo>
                <a:cubicBezTo>
                  <a:pt x="2074498" y="394699"/>
                  <a:pt x="2051180" y="378569"/>
                  <a:pt x="2025169" y="375697"/>
                </a:cubicBezTo>
                <a:lnTo>
                  <a:pt x="1956245" y="368089"/>
                </a:lnTo>
                <a:cubicBezTo>
                  <a:pt x="1890528" y="360835"/>
                  <a:pt x="1826038" y="355969"/>
                  <a:pt x="1759913" y="353274"/>
                </a:cubicBezTo>
                <a:cubicBezTo>
                  <a:pt x="1731904" y="352131"/>
                  <a:pt x="1706166" y="364277"/>
                  <a:pt x="1688916" y="386565"/>
                </a:cubicBezTo>
                <a:lnTo>
                  <a:pt x="1740121" y="388506"/>
                </a:lnTo>
                <a:cubicBezTo>
                  <a:pt x="1773698" y="389779"/>
                  <a:pt x="1795185" y="423204"/>
                  <a:pt x="1786317" y="455432"/>
                </a:cubicBezTo>
                <a:cubicBezTo>
                  <a:pt x="1779811" y="479038"/>
                  <a:pt x="1758808" y="495141"/>
                  <a:pt x="1734083" y="494288"/>
                </a:cubicBezTo>
                <a:lnTo>
                  <a:pt x="1686222" y="492638"/>
                </a:lnTo>
                <a:cubicBezTo>
                  <a:pt x="1702458" y="518541"/>
                  <a:pt x="1729968" y="530663"/>
                  <a:pt x="1759883" y="531828"/>
                </a:cubicBezTo>
                <a:cubicBezTo>
                  <a:pt x="1843348" y="535079"/>
                  <a:pt x="1924696" y="544289"/>
                  <a:pt x="2007753" y="552493"/>
                </a:cubicBezTo>
                <a:cubicBezTo>
                  <a:pt x="2033219" y="555006"/>
                  <a:pt x="2056960" y="542489"/>
                  <a:pt x="2074347" y="524764"/>
                </a:cubicBezTo>
                <a:lnTo>
                  <a:pt x="2016529" y="517527"/>
                </a:lnTo>
                <a:close/>
                <a:moveTo>
                  <a:pt x="864143" y="561744"/>
                </a:moveTo>
                <a:lnTo>
                  <a:pt x="1107635" y="535477"/>
                </a:lnTo>
                <a:cubicBezTo>
                  <a:pt x="1137071" y="532301"/>
                  <a:pt x="1164808" y="520767"/>
                  <a:pt x="1180103" y="493643"/>
                </a:cubicBezTo>
                <a:lnTo>
                  <a:pt x="1116151" y="497547"/>
                </a:lnTo>
                <a:cubicBezTo>
                  <a:pt x="1088848" y="497851"/>
                  <a:pt x="1066986" y="475838"/>
                  <a:pt x="1064868" y="448819"/>
                </a:cubicBezTo>
                <a:cubicBezTo>
                  <a:pt x="1062418" y="417566"/>
                  <a:pt x="1085425" y="394000"/>
                  <a:pt x="1115800" y="391499"/>
                </a:cubicBezTo>
                <a:lnTo>
                  <a:pt x="1173028" y="386787"/>
                </a:lnTo>
                <a:cubicBezTo>
                  <a:pt x="1155817" y="367384"/>
                  <a:pt x="1131648" y="354180"/>
                  <a:pt x="1105876" y="356865"/>
                </a:cubicBezTo>
                <a:lnTo>
                  <a:pt x="853573" y="383147"/>
                </a:lnTo>
                <a:cubicBezTo>
                  <a:pt x="822206" y="386413"/>
                  <a:pt x="794380" y="398761"/>
                  <a:pt x="778220" y="428699"/>
                </a:cubicBezTo>
                <a:lnTo>
                  <a:pt x="830642" y="423080"/>
                </a:lnTo>
                <a:cubicBezTo>
                  <a:pt x="847708" y="421252"/>
                  <a:pt x="864402" y="430811"/>
                  <a:pt x="873644" y="442974"/>
                </a:cubicBezTo>
                <a:cubicBezTo>
                  <a:pt x="884439" y="457179"/>
                  <a:pt x="887397" y="474400"/>
                  <a:pt x="882532" y="491345"/>
                </a:cubicBezTo>
                <a:cubicBezTo>
                  <a:pt x="876911" y="510922"/>
                  <a:pt x="860914" y="525427"/>
                  <a:pt x="840725" y="528110"/>
                </a:cubicBezTo>
                <a:lnTo>
                  <a:pt x="790903" y="534731"/>
                </a:lnTo>
                <a:cubicBezTo>
                  <a:pt x="810678" y="555197"/>
                  <a:pt x="836631" y="564712"/>
                  <a:pt x="864143" y="561744"/>
                </a:cubicBezTo>
                <a:close/>
                <a:moveTo>
                  <a:pt x="2701731" y="617792"/>
                </a:moveTo>
                <a:lnTo>
                  <a:pt x="2767629" y="617374"/>
                </a:lnTo>
                <a:lnTo>
                  <a:pt x="2862141" y="612680"/>
                </a:lnTo>
                <a:lnTo>
                  <a:pt x="2917538" y="607759"/>
                </a:lnTo>
                <a:cubicBezTo>
                  <a:pt x="2947165" y="605126"/>
                  <a:pt x="2974644" y="590428"/>
                  <a:pt x="2989549" y="563156"/>
                </a:cubicBezTo>
                <a:lnTo>
                  <a:pt x="2926495" y="570298"/>
                </a:lnTo>
                <a:cubicBezTo>
                  <a:pt x="2911591" y="571987"/>
                  <a:pt x="2898427" y="567027"/>
                  <a:pt x="2887471" y="556869"/>
                </a:cubicBezTo>
                <a:cubicBezTo>
                  <a:pt x="2872733" y="543198"/>
                  <a:pt x="2867074" y="522746"/>
                  <a:pt x="2872945" y="502404"/>
                </a:cubicBezTo>
                <a:cubicBezTo>
                  <a:pt x="2877878" y="485357"/>
                  <a:pt x="2891996" y="468613"/>
                  <a:pt x="2911924" y="465913"/>
                </a:cubicBezTo>
                <a:lnTo>
                  <a:pt x="2975446" y="457305"/>
                </a:lnTo>
                <a:cubicBezTo>
                  <a:pt x="2957682" y="438825"/>
                  <a:pt x="2933048" y="427340"/>
                  <a:pt x="2906643" y="429944"/>
                </a:cubicBezTo>
                <a:cubicBezTo>
                  <a:pt x="2827444" y="437752"/>
                  <a:pt x="2749214" y="441014"/>
                  <a:pt x="2669910" y="439126"/>
                </a:cubicBezTo>
                <a:lnTo>
                  <a:pt x="2646547" y="439916"/>
                </a:lnTo>
                <a:cubicBezTo>
                  <a:pt x="2625468" y="443379"/>
                  <a:pt x="2606130" y="453980"/>
                  <a:pt x="2591861" y="471881"/>
                </a:cubicBezTo>
                <a:lnTo>
                  <a:pt x="2632822" y="474104"/>
                </a:lnTo>
                <a:cubicBezTo>
                  <a:pt x="2666505" y="472759"/>
                  <a:pt x="2692138" y="499675"/>
                  <a:pt x="2689142" y="533634"/>
                </a:cubicBezTo>
                <a:cubicBezTo>
                  <a:pt x="2686675" y="561738"/>
                  <a:pt x="2662768" y="581532"/>
                  <a:pt x="2634229" y="580411"/>
                </a:cubicBezTo>
                <a:lnTo>
                  <a:pt x="2586308" y="578527"/>
                </a:lnTo>
                <a:cubicBezTo>
                  <a:pt x="2602514" y="604244"/>
                  <a:pt x="2630068" y="617344"/>
                  <a:pt x="2659212" y="617525"/>
                </a:cubicBezTo>
                <a:lnTo>
                  <a:pt x="2701731" y="617792"/>
                </a:lnTo>
                <a:close/>
                <a:moveTo>
                  <a:pt x="9143886" y="273764"/>
                </a:moveTo>
                <a:lnTo>
                  <a:pt x="9143871" y="376646"/>
                </a:lnTo>
                <a:lnTo>
                  <a:pt x="8974292" y="385554"/>
                </a:lnTo>
                <a:cubicBezTo>
                  <a:pt x="8944286" y="387235"/>
                  <a:pt x="8916534" y="396409"/>
                  <a:pt x="8899193" y="423185"/>
                </a:cubicBezTo>
                <a:lnTo>
                  <a:pt x="8957162" y="420596"/>
                </a:lnTo>
                <a:cubicBezTo>
                  <a:pt x="8990588" y="419104"/>
                  <a:pt x="9016614" y="445467"/>
                  <a:pt x="9013982" y="479065"/>
                </a:cubicBezTo>
                <a:cubicBezTo>
                  <a:pt x="9011682" y="508374"/>
                  <a:pt x="8986654" y="527244"/>
                  <a:pt x="8957707" y="526392"/>
                </a:cubicBezTo>
                <a:lnTo>
                  <a:pt x="8904747" y="527417"/>
                </a:lnTo>
                <a:cubicBezTo>
                  <a:pt x="8928049" y="553050"/>
                  <a:pt x="8961974" y="557149"/>
                  <a:pt x="8994250" y="552125"/>
                </a:cubicBezTo>
                <a:lnTo>
                  <a:pt x="9143871" y="529364"/>
                </a:lnTo>
                <a:lnTo>
                  <a:pt x="9143901" y="637007"/>
                </a:lnTo>
                <a:lnTo>
                  <a:pt x="9141646" y="636432"/>
                </a:lnTo>
                <a:lnTo>
                  <a:pt x="9135579" y="637605"/>
                </a:lnTo>
                <a:lnTo>
                  <a:pt x="9129314" y="638787"/>
                </a:lnTo>
                <a:lnTo>
                  <a:pt x="9108675" y="641811"/>
                </a:lnTo>
                <a:lnTo>
                  <a:pt x="9106042" y="642241"/>
                </a:lnTo>
                <a:lnTo>
                  <a:pt x="9103409" y="642580"/>
                </a:lnTo>
                <a:lnTo>
                  <a:pt x="9100867" y="642952"/>
                </a:lnTo>
                <a:lnTo>
                  <a:pt x="9098264" y="643350"/>
                </a:lnTo>
                <a:lnTo>
                  <a:pt x="9095495" y="643739"/>
                </a:lnTo>
                <a:lnTo>
                  <a:pt x="9092787" y="644127"/>
                </a:lnTo>
                <a:lnTo>
                  <a:pt x="9090259" y="644532"/>
                </a:lnTo>
                <a:lnTo>
                  <a:pt x="9087702" y="644935"/>
                </a:lnTo>
                <a:lnTo>
                  <a:pt x="9084858" y="645219"/>
                </a:lnTo>
                <a:lnTo>
                  <a:pt x="9045728" y="651561"/>
                </a:lnTo>
                <a:lnTo>
                  <a:pt x="9008595" y="656656"/>
                </a:lnTo>
                <a:lnTo>
                  <a:pt x="9005947" y="656993"/>
                </a:lnTo>
                <a:cubicBezTo>
                  <a:pt x="8975623" y="660867"/>
                  <a:pt x="8946056" y="660957"/>
                  <a:pt x="8916489" y="653298"/>
                </a:cubicBezTo>
                <a:lnTo>
                  <a:pt x="8913977" y="652647"/>
                </a:lnTo>
                <a:cubicBezTo>
                  <a:pt x="8875346" y="642638"/>
                  <a:pt x="8840483" y="620257"/>
                  <a:pt x="8817059" y="588070"/>
                </a:cubicBezTo>
                <a:lnTo>
                  <a:pt x="8815698" y="586203"/>
                </a:lnTo>
                <a:cubicBezTo>
                  <a:pt x="8806180" y="573125"/>
                  <a:pt x="8798281" y="559862"/>
                  <a:pt x="8791850" y="544909"/>
                </a:cubicBezTo>
                <a:lnTo>
                  <a:pt x="8790852" y="542568"/>
                </a:lnTo>
                <a:cubicBezTo>
                  <a:pt x="8789520" y="539487"/>
                  <a:pt x="8788627" y="535146"/>
                  <a:pt x="8786403" y="533960"/>
                </a:cubicBezTo>
                <a:cubicBezTo>
                  <a:pt x="8784103" y="532731"/>
                  <a:pt x="8778897" y="533565"/>
                  <a:pt x="8776507" y="533550"/>
                </a:cubicBezTo>
                <a:lnTo>
                  <a:pt x="8773193" y="533530"/>
                </a:lnTo>
                <a:lnTo>
                  <a:pt x="8770091" y="533548"/>
                </a:lnTo>
                <a:lnTo>
                  <a:pt x="8766898" y="534026"/>
                </a:lnTo>
                <a:lnTo>
                  <a:pt x="8588709" y="534474"/>
                </a:lnTo>
                <a:lnTo>
                  <a:pt x="8514473" y="532005"/>
                </a:lnTo>
                <a:lnTo>
                  <a:pt x="8511387" y="531844"/>
                </a:lnTo>
                <a:lnTo>
                  <a:pt x="8508133" y="532000"/>
                </a:lnTo>
                <a:cubicBezTo>
                  <a:pt x="8501188" y="532333"/>
                  <a:pt x="8492835" y="528953"/>
                  <a:pt x="8489809" y="535234"/>
                </a:cubicBezTo>
                <a:cubicBezTo>
                  <a:pt x="8451768" y="614357"/>
                  <a:pt x="8374613" y="660543"/>
                  <a:pt x="8287032" y="651892"/>
                </a:cubicBezTo>
                <a:lnTo>
                  <a:pt x="8044881" y="627974"/>
                </a:lnTo>
                <a:cubicBezTo>
                  <a:pt x="8010442" y="624572"/>
                  <a:pt x="7979074" y="615946"/>
                  <a:pt x="7950414" y="596321"/>
                </a:cubicBezTo>
                <a:cubicBezTo>
                  <a:pt x="7879645" y="547852"/>
                  <a:pt x="7867736" y="477160"/>
                  <a:pt x="7865663" y="476269"/>
                </a:cubicBezTo>
                <a:cubicBezTo>
                  <a:pt x="7864801" y="475903"/>
                  <a:pt x="7863771" y="475861"/>
                  <a:pt x="7862379" y="475900"/>
                </a:cubicBezTo>
                <a:lnTo>
                  <a:pt x="7859307" y="475983"/>
                </a:lnTo>
                <a:lnTo>
                  <a:pt x="7848595" y="475985"/>
                </a:lnTo>
                <a:lnTo>
                  <a:pt x="7845614" y="475980"/>
                </a:lnTo>
                <a:lnTo>
                  <a:pt x="7842587" y="475962"/>
                </a:lnTo>
                <a:lnTo>
                  <a:pt x="7839561" y="475945"/>
                </a:lnTo>
                <a:lnTo>
                  <a:pt x="7836535" y="475930"/>
                </a:lnTo>
                <a:lnTo>
                  <a:pt x="7833494" y="475918"/>
                </a:lnTo>
                <a:lnTo>
                  <a:pt x="7830195" y="475920"/>
                </a:lnTo>
                <a:lnTo>
                  <a:pt x="7593204" y="482021"/>
                </a:lnTo>
                <a:lnTo>
                  <a:pt x="7589951" y="481804"/>
                </a:lnTo>
                <a:lnTo>
                  <a:pt x="7586864" y="481682"/>
                </a:lnTo>
                <a:lnTo>
                  <a:pt x="7583777" y="481633"/>
                </a:lnTo>
                <a:lnTo>
                  <a:pt x="7580751" y="481788"/>
                </a:lnTo>
                <a:lnTo>
                  <a:pt x="7577649" y="482388"/>
                </a:lnTo>
                <a:cubicBezTo>
                  <a:pt x="7565680" y="526786"/>
                  <a:pt x="7538987" y="564639"/>
                  <a:pt x="7503126" y="593176"/>
                </a:cubicBezTo>
                <a:cubicBezTo>
                  <a:pt x="7469776" y="619698"/>
                  <a:pt x="7430979" y="629528"/>
                  <a:pt x="7388883" y="631319"/>
                </a:cubicBezTo>
                <a:lnTo>
                  <a:pt x="7161259" y="651924"/>
                </a:lnTo>
                <a:lnTo>
                  <a:pt x="7142677" y="653535"/>
                </a:lnTo>
                <a:cubicBezTo>
                  <a:pt x="7138410" y="653906"/>
                  <a:pt x="7135490" y="653242"/>
                  <a:pt x="7131208" y="653019"/>
                </a:cubicBezTo>
                <a:cubicBezTo>
                  <a:pt x="7082378" y="650479"/>
                  <a:pt x="7037513" y="629685"/>
                  <a:pt x="7003330" y="594881"/>
                </a:cubicBezTo>
                <a:cubicBezTo>
                  <a:pt x="6986898" y="578148"/>
                  <a:pt x="6973961" y="559823"/>
                  <a:pt x="6964654" y="538298"/>
                </a:cubicBezTo>
                <a:cubicBezTo>
                  <a:pt x="6963595" y="535851"/>
                  <a:pt x="6962309" y="533966"/>
                  <a:pt x="6958723" y="534411"/>
                </a:cubicBezTo>
                <a:lnTo>
                  <a:pt x="6779807" y="556604"/>
                </a:lnTo>
                <a:lnTo>
                  <a:pt x="6685053" y="566555"/>
                </a:lnTo>
                <a:cubicBezTo>
                  <a:pt x="6680877" y="566993"/>
                  <a:pt x="6680937" y="568665"/>
                  <a:pt x="6680211" y="572224"/>
                </a:cubicBezTo>
                <a:cubicBezTo>
                  <a:pt x="6661206" y="663751"/>
                  <a:pt x="6579102" y="723051"/>
                  <a:pt x="6486452" y="721357"/>
                </a:cubicBezTo>
                <a:lnTo>
                  <a:pt x="6400580" y="722299"/>
                </a:lnTo>
                <a:lnTo>
                  <a:pt x="6340220" y="720144"/>
                </a:lnTo>
                <a:lnTo>
                  <a:pt x="6280239" y="717165"/>
                </a:lnTo>
                <a:lnTo>
                  <a:pt x="6235464" y="713754"/>
                </a:lnTo>
                <a:cubicBezTo>
                  <a:pt x="6203613" y="711329"/>
                  <a:pt x="6173228" y="705491"/>
                  <a:pt x="6145053" y="690496"/>
                </a:cubicBezTo>
                <a:cubicBezTo>
                  <a:pt x="6092018" y="662259"/>
                  <a:pt x="6056004" y="612104"/>
                  <a:pt x="6047213" y="552599"/>
                </a:cubicBezTo>
                <a:cubicBezTo>
                  <a:pt x="6046668" y="548919"/>
                  <a:pt x="6046547" y="545528"/>
                  <a:pt x="6042295" y="544839"/>
                </a:cubicBezTo>
                <a:lnTo>
                  <a:pt x="5898046" y="521491"/>
                </a:lnTo>
                <a:lnTo>
                  <a:pt x="5771319" y="502609"/>
                </a:lnTo>
                <a:cubicBezTo>
                  <a:pt x="5769322" y="502311"/>
                  <a:pt x="5767809" y="505930"/>
                  <a:pt x="5767324" y="507018"/>
                </a:cubicBezTo>
                <a:cubicBezTo>
                  <a:pt x="5748894" y="549539"/>
                  <a:pt x="5717148" y="583075"/>
                  <a:pt x="5677186" y="605744"/>
                </a:cubicBezTo>
                <a:cubicBezTo>
                  <a:pt x="5643049" y="625100"/>
                  <a:pt x="5607157" y="629856"/>
                  <a:pt x="5568284" y="627922"/>
                </a:cubicBezTo>
                <a:cubicBezTo>
                  <a:pt x="5501826" y="624617"/>
                  <a:pt x="5436896" y="631599"/>
                  <a:pt x="5371680" y="641657"/>
                </a:cubicBezTo>
                <a:cubicBezTo>
                  <a:pt x="5293102" y="653776"/>
                  <a:pt x="5218034" y="609444"/>
                  <a:pt x="5177920" y="544186"/>
                </a:cubicBezTo>
                <a:cubicBezTo>
                  <a:pt x="5176331" y="541603"/>
                  <a:pt x="5175635" y="540627"/>
                  <a:pt x="5171807" y="540957"/>
                </a:cubicBezTo>
                <a:lnTo>
                  <a:pt x="5159853" y="541989"/>
                </a:lnTo>
                <a:lnTo>
                  <a:pt x="5124960" y="541208"/>
                </a:lnTo>
                <a:lnTo>
                  <a:pt x="5061346" y="542665"/>
                </a:lnTo>
                <a:lnTo>
                  <a:pt x="4954140" y="550095"/>
                </a:lnTo>
                <a:lnTo>
                  <a:pt x="4911726" y="551558"/>
                </a:lnTo>
                <a:cubicBezTo>
                  <a:pt x="4909910" y="551620"/>
                  <a:pt x="4909471" y="553703"/>
                  <a:pt x="4909047" y="555068"/>
                </a:cubicBezTo>
                <a:cubicBezTo>
                  <a:pt x="4888060" y="623486"/>
                  <a:pt x="4832391" y="678383"/>
                  <a:pt x="4761757" y="691948"/>
                </a:cubicBezTo>
                <a:cubicBezTo>
                  <a:pt x="4747442" y="694696"/>
                  <a:pt x="4733839" y="694731"/>
                  <a:pt x="4719419" y="695479"/>
                </a:cubicBezTo>
                <a:lnTo>
                  <a:pt x="4692242" y="696886"/>
                </a:lnTo>
                <a:lnTo>
                  <a:pt x="4654595" y="698673"/>
                </a:lnTo>
                <a:cubicBezTo>
                  <a:pt x="4653022" y="698748"/>
                  <a:pt x="4650948" y="699741"/>
                  <a:pt x="4649965" y="698667"/>
                </a:cubicBezTo>
                <a:cubicBezTo>
                  <a:pt x="4649178" y="697798"/>
                  <a:pt x="4648633" y="696551"/>
                  <a:pt x="4648376" y="694961"/>
                </a:cubicBezTo>
                <a:lnTo>
                  <a:pt x="4647907" y="692181"/>
                </a:lnTo>
                <a:lnTo>
                  <a:pt x="4647680" y="689364"/>
                </a:lnTo>
                <a:lnTo>
                  <a:pt x="4647317" y="686729"/>
                </a:lnTo>
                <a:lnTo>
                  <a:pt x="4646818" y="684251"/>
                </a:lnTo>
                <a:cubicBezTo>
                  <a:pt x="4646636" y="683396"/>
                  <a:pt x="4646485" y="682636"/>
                  <a:pt x="4646787" y="681825"/>
                </a:cubicBezTo>
                <a:lnTo>
                  <a:pt x="4647650" y="679500"/>
                </a:lnTo>
                <a:cubicBezTo>
                  <a:pt x="4647877" y="678891"/>
                  <a:pt x="4648104" y="678044"/>
                  <a:pt x="4648785" y="677298"/>
                </a:cubicBezTo>
                <a:cubicBezTo>
                  <a:pt x="4651463" y="674358"/>
                  <a:pt x="4653324" y="670094"/>
                  <a:pt x="4648588" y="668579"/>
                </a:cubicBezTo>
                <a:cubicBezTo>
                  <a:pt x="4643489" y="666945"/>
                  <a:pt x="4639252" y="664224"/>
                  <a:pt x="4639902" y="661667"/>
                </a:cubicBezTo>
                <a:cubicBezTo>
                  <a:pt x="4640447" y="659532"/>
                  <a:pt x="4642414" y="658489"/>
                  <a:pt x="4643231" y="657459"/>
                </a:cubicBezTo>
                <a:cubicBezTo>
                  <a:pt x="4644291" y="656121"/>
                  <a:pt x="4643307" y="654514"/>
                  <a:pt x="4642142" y="653199"/>
                </a:cubicBezTo>
                <a:lnTo>
                  <a:pt x="4640659" y="651536"/>
                </a:lnTo>
                <a:lnTo>
                  <a:pt x="4639388" y="649811"/>
                </a:lnTo>
                <a:lnTo>
                  <a:pt x="4638404" y="647797"/>
                </a:lnTo>
                <a:lnTo>
                  <a:pt x="4637845" y="645258"/>
                </a:lnTo>
                <a:lnTo>
                  <a:pt x="4637648" y="642173"/>
                </a:lnTo>
                <a:cubicBezTo>
                  <a:pt x="4637602" y="641329"/>
                  <a:pt x="4636937" y="639664"/>
                  <a:pt x="4637769" y="638729"/>
                </a:cubicBezTo>
                <a:lnTo>
                  <a:pt x="4643867" y="631958"/>
                </a:lnTo>
                <a:cubicBezTo>
                  <a:pt x="4645138" y="627299"/>
                  <a:pt x="4640916" y="622370"/>
                  <a:pt x="4641325" y="620499"/>
                </a:cubicBezTo>
                <a:lnTo>
                  <a:pt x="4642384" y="615643"/>
                </a:lnTo>
                <a:cubicBezTo>
                  <a:pt x="4642989" y="612836"/>
                  <a:pt x="4630718" y="611010"/>
                  <a:pt x="4634758" y="603255"/>
                </a:cubicBezTo>
                <a:cubicBezTo>
                  <a:pt x="4642445" y="594707"/>
                  <a:pt x="4652235" y="591927"/>
                  <a:pt x="4663719" y="591399"/>
                </a:cubicBezTo>
                <a:lnTo>
                  <a:pt x="4701306" y="589677"/>
                </a:lnTo>
                <a:lnTo>
                  <a:pt x="4729224" y="588738"/>
                </a:lnTo>
                <a:cubicBezTo>
                  <a:pt x="4754569" y="587883"/>
                  <a:pt x="4776631" y="576414"/>
                  <a:pt x="4793548" y="557178"/>
                </a:cubicBezTo>
                <a:cubicBezTo>
                  <a:pt x="4794713" y="555851"/>
                  <a:pt x="4798723" y="551994"/>
                  <a:pt x="4795606" y="551287"/>
                </a:cubicBezTo>
                <a:lnTo>
                  <a:pt x="4745021" y="550231"/>
                </a:lnTo>
                <a:cubicBezTo>
                  <a:pt x="4715106" y="546145"/>
                  <a:pt x="4694921" y="519288"/>
                  <a:pt x="4698810" y="489904"/>
                </a:cubicBezTo>
                <a:cubicBezTo>
                  <a:pt x="4702290" y="463603"/>
                  <a:pt x="4723186" y="444275"/>
                  <a:pt x="4749758" y="444280"/>
                </a:cubicBezTo>
                <a:lnTo>
                  <a:pt x="4790598" y="444289"/>
                </a:lnTo>
                <a:lnTo>
                  <a:pt x="4793730" y="444476"/>
                </a:lnTo>
                <a:cubicBezTo>
                  <a:pt x="4795379" y="444576"/>
                  <a:pt x="4797800" y="444493"/>
                  <a:pt x="4798466" y="443340"/>
                </a:cubicBezTo>
                <a:cubicBezTo>
                  <a:pt x="4798996" y="442438"/>
                  <a:pt x="4798103" y="440294"/>
                  <a:pt x="4797165" y="439154"/>
                </a:cubicBezTo>
                <a:lnTo>
                  <a:pt x="4795682" y="437372"/>
                </a:lnTo>
                <a:cubicBezTo>
                  <a:pt x="4779188" y="412540"/>
                  <a:pt x="4751906" y="402267"/>
                  <a:pt x="4722188" y="400902"/>
                </a:cubicBezTo>
                <a:cubicBezTo>
                  <a:pt x="4721522" y="400232"/>
                  <a:pt x="4720599" y="400095"/>
                  <a:pt x="4719510" y="400002"/>
                </a:cubicBezTo>
                <a:lnTo>
                  <a:pt x="4716665" y="399759"/>
                </a:lnTo>
                <a:lnTo>
                  <a:pt x="4714077" y="399360"/>
                </a:lnTo>
                <a:lnTo>
                  <a:pt x="4711550" y="398953"/>
                </a:lnTo>
                <a:lnTo>
                  <a:pt x="4708887" y="398620"/>
                </a:lnTo>
                <a:lnTo>
                  <a:pt x="4706239" y="398287"/>
                </a:lnTo>
                <a:lnTo>
                  <a:pt x="4703697" y="397903"/>
                </a:lnTo>
                <a:lnTo>
                  <a:pt x="4666504" y="391381"/>
                </a:lnTo>
                <a:cubicBezTo>
                  <a:pt x="4665793" y="391256"/>
                  <a:pt x="4665066" y="390426"/>
                  <a:pt x="4664597" y="390142"/>
                </a:cubicBezTo>
                <a:lnTo>
                  <a:pt x="4662630" y="388972"/>
                </a:lnTo>
                <a:lnTo>
                  <a:pt x="4660784" y="387780"/>
                </a:lnTo>
                <a:lnTo>
                  <a:pt x="4658983" y="386556"/>
                </a:lnTo>
                <a:lnTo>
                  <a:pt x="4657228" y="385266"/>
                </a:lnTo>
                <a:lnTo>
                  <a:pt x="4655594" y="383879"/>
                </a:lnTo>
                <a:lnTo>
                  <a:pt x="4654066" y="382388"/>
                </a:lnTo>
                <a:lnTo>
                  <a:pt x="4652673" y="380768"/>
                </a:lnTo>
                <a:lnTo>
                  <a:pt x="4651433" y="378997"/>
                </a:lnTo>
                <a:lnTo>
                  <a:pt x="4650237" y="377151"/>
                </a:lnTo>
                <a:cubicBezTo>
                  <a:pt x="4648785" y="374915"/>
                  <a:pt x="4647181" y="372948"/>
                  <a:pt x="4647120" y="370714"/>
                </a:cubicBezTo>
                <a:cubicBezTo>
                  <a:pt x="4647075" y="368927"/>
                  <a:pt x="4648089" y="366874"/>
                  <a:pt x="4650040" y="365608"/>
                </a:cubicBezTo>
                <a:lnTo>
                  <a:pt x="4651841" y="364430"/>
                </a:lnTo>
                <a:lnTo>
                  <a:pt x="4668561" y="355309"/>
                </a:lnTo>
                <a:lnTo>
                  <a:pt x="4670695" y="354319"/>
                </a:lnTo>
                <a:cubicBezTo>
                  <a:pt x="4674493" y="352563"/>
                  <a:pt x="4669681" y="350119"/>
                  <a:pt x="4665838" y="346398"/>
                </a:cubicBezTo>
                <a:lnTo>
                  <a:pt x="4664143" y="344759"/>
                </a:lnTo>
                <a:cubicBezTo>
                  <a:pt x="4661299" y="342002"/>
                  <a:pt x="4655639" y="338817"/>
                  <a:pt x="4657606" y="333747"/>
                </a:cubicBezTo>
                <a:cubicBezTo>
                  <a:pt x="4660164" y="327092"/>
                  <a:pt x="4667215" y="322835"/>
                  <a:pt x="4671285" y="317111"/>
                </a:cubicBezTo>
                <a:cubicBezTo>
                  <a:pt x="4671633" y="316351"/>
                  <a:pt x="4670892" y="315425"/>
                  <a:pt x="4670165" y="314877"/>
                </a:cubicBezTo>
                <a:lnTo>
                  <a:pt x="4668304" y="313479"/>
                </a:lnTo>
                <a:cubicBezTo>
                  <a:pt x="4666352" y="312001"/>
                  <a:pt x="4663205" y="310445"/>
                  <a:pt x="4663659" y="308701"/>
                </a:cubicBezTo>
                <a:lnTo>
                  <a:pt x="4665354" y="302217"/>
                </a:lnTo>
                <a:lnTo>
                  <a:pt x="4666337" y="300145"/>
                </a:lnTo>
                <a:lnTo>
                  <a:pt x="4667669" y="298445"/>
                </a:lnTo>
                <a:lnTo>
                  <a:pt x="4669031" y="296762"/>
                </a:lnTo>
                <a:lnTo>
                  <a:pt x="4670211" y="294964"/>
                </a:lnTo>
                <a:cubicBezTo>
                  <a:pt x="4671754" y="292584"/>
                  <a:pt x="4673494" y="291337"/>
                  <a:pt x="4676203" y="290348"/>
                </a:cubicBezTo>
                <a:lnTo>
                  <a:pt x="4678397" y="289543"/>
                </a:lnTo>
                <a:lnTo>
                  <a:pt x="4680531" y="288627"/>
                </a:lnTo>
                <a:lnTo>
                  <a:pt x="4682588" y="287765"/>
                </a:lnTo>
                <a:lnTo>
                  <a:pt x="4685040" y="286831"/>
                </a:lnTo>
                <a:lnTo>
                  <a:pt x="4749273" y="299287"/>
                </a:lnTo>
                <a:lnTo>
                  <a:pt x="4758171" y="301118"/>
                </a:lnTo>
                <a:cubicBezTo>
                  <a:pt x="4787632" y="304650"/>
                  <a:pt x="4815746" y="314131"/>
                  <a:pt x="4839987" y="330955"/>
                </a:cubicBezTo>
                <a:cubicBezTo>
                  <a:pt x="4852652" y="339740"/>
                  <a:pt x="4863244" y="348510"/>
                  <a:pt x="4873004" y="360266"/>
                </a:cubicBezTo>
                <a:cubicBezTo>
                  <a:pt x="4911741" y="406948"/>
                  <a:pt x="4909698" y="443120"/>
                  <a:pt x="4911877" y="446239"/>
                </a:cubicBezTo>
                <a:cubicBezTo>
                  <a:pt x="4913648" y="448775"/>
                  <a:pt x="4916507" y="447271"/>
                  <a:pt x="4919186" y="447377"/>
                </a:cubicBezTo>
                <a:lnTo>
                  <a:pt x="4987262" y="450078"/>
                </a:lnTo>
                <a:cubicBezTo>
                  <a:pt x="5014015" y="451139"/>
                  <a:pt x="5039345" y="451679"/>
                  <a:pt x="5065992" y="448836"/>
                </a:cubicBezTo>
                <a:lnTo>
                  <a:pt x="5145327" y="440368"/>
                </a:lnTo>
                <a:cubicBezTo>
                  <a:pt x="5147717" y="440112"/>
                  <a:pt x="5150562" y="438673"/>
                  <a:pt x="5150366" y="437192"/>
                </a:cubicBezTo>
                <a:lnTo>
                  <a:pt x="5149518" y="430451"/>
                </a:lnTo>
                <a:cubicBezTo>
                  <a:pt x="5142089" y="371958"/>
                  <a:pt x="5179357" y="317174"/>
                  <a:pt x="5227128" y="286155"/>
                </a:cubicBezTo>
                <a:cubicBezTo>
                  <a:pt x="5253184" y="269247"/>
                  <a:pt x="5281919" y="258953"/>
                  <a:pt x="5312455" y="254766"/>
                </a:cubicBezTo>
                <a:lnTo>
                  <a:pt x="5384148" y="244933"/>
                </a:lnTo>
                <a:lnTo>
                  <a:pt x="5479764" y="237651"/>
                </a:lnTo>
                <a:lnTo>
                  <a:pt x="5583173" y="237383"/>
                </a:lnTo>
                <a:lnTo>
                  <a:pt x="5606279" y="238227"/>
                </a:lnTo>
                <a:cubicBezTo>
                  <a:pt x="5638812" y="239416"/>
                  <a:pt x="5669802" y="249775"/>
                  <a:pt x="5697432" y="266534"/>
                </a:cubicBezTo>
                <a:cubicBezTo>
                  <a:pt x="5744249" y="294923"/>
                  <a:pt x="5775117" y="341547"/>
                  <a:pt x="5783213" y="395512"/>
                </a:cubicBezTo>
                <a:cubicBezTo>
                  <a:pt x="5783500" y="397484"/>
                  <a:pt x="5785346" y="396883"/>
                  <a:pt x="5786178" y="397004"/>
                </a:cubicBezTo>
                <a:lnTo>
                  <a:pt x="5854074" y="406971"/>
                </a:lnTo>
                <a:lnTo>
                  <a:pt x="6055384" y="439546"/>
                </a:lnTo>
                <a:cubicBezTo>
                  <a:pt x="6059712" y="440245"/>
                  <a:pt x="6062980" y="440395"/>
                  <a:pt x="6064690" y="436650"/>
                </a:cubicBezTo>
                <a:cubicBezTo>
                  <a:pt x="6073406" y="417671"/>
                  <a:pt x="6084830" y="401354"/>
                  <a:pt x="6099023" y="386056"/>
                </a:cubicBezTo>
                <a:cubicBezTo>
                  <a:pt x="6131450" y="351118"/>
                  <a:pt x="6174227" y="328611"/>
                  <a:pt x="6222012" y="323522"/>
                </a:cubicBezTo>
                <a:lnTo>
                  <a:pt x="6257905" y="324021"/>
                </a:lnTo>
                <a:cubicBezTo>
                  <a:pt x="6330340" y="329457"/>
                  <a:pt x="6402472" y="334437"/>
                  <a:pt x="6475164" y="330772"/>
                </a:cubicBezTo>
                <a:cubicBezTo>
                  <a:pt x="6529153" y="328051"/>
                  <a:pt x="6579889" y="345315"/>
                  <a:pt x="6619458" y="382923"/>
                </a:cubicBezTo>
                <a:cubicBezTo>
                  <a:pt x="6642216" y="404561"/>
                  <a:pt x="6660117" y="430545"/>
                  <a:pt x="6671541" y="461097"/>
                </a:cubicBezTo>
                <a:lnTo>
                  <a:pt x="6720098" y="456380"/>
                </a:lnTo>
                <a:lnTo>
                  <a:pt x="6948585" y="428876"/>
                </a:lnTo>
                <a:cubicBezTo>
                  <a:pt x="6960871" y="342632"/>
                  <a:pt x="7031627" y="271344"/>
                  <a:pt x="7117907" y="264002"/>
                </a:cubicBezTo>
                <a:lnTo>
                  <a:pt x="7383980" y="241364"/>
                </a:lnTo>
                <a:cubicBezTo>
                  <a:pt x="7472908" y="237958"/>
                  <a:pt x="7555284" y="288692"/>
                  <a:pt x="7577664" y="375843"/>
                </a:cubicBezTo>
                <a:lnTo>
                  <a:pt x="7615236" y="375537"/>
                </a:lnTo>
                <a:lnTo>
                  <a:pt x="7667893" y="373704"/>
                </a:lnTo>
                <a:lnTo>
                  <a:pt x="7863666" y="370136"/>
                </a:lnTo>
                <a:cubicBezTo>
                  <a:pt x="7866798" y="370079"/>
                  <a:pt x="7868871" y="369611"/>
                  <a:pt x="7869839" y="366750"/>
                </a:cubicBezTo>
                <a:cubicBezTo>
                  <a:pt x="7897016" y="285409"/>
                  <a:pt x="7983008" y="230377"/>
                  <a:pt x="8066686" y="238493"/>
                </a:cubicBezTo>
                <a:lnTo>
                  <a:pt x="8329702" y="264002"/>
                </a:lnTo>
                <a:cubicBezTo>
                  <a:pt x="8417314" y="272803"/>
                  <a:pt x="8485360" y="338050"/>
                  <a:pt x="8500779" y="425180"/>
                </a:cubicBezTo>
                <a:lnTo>
                  <a:pt x="8784708" y="426076"/>
                </a:lnTo>
                <a:cubicBezTo>
                  <a:pt x="8806710" y="348327"/>
                  <a:pt x="8874075" y="285849"/>
                  <a:pt x="8954742" y="281042"/>
                </a:cubicBezTo>
                <a:lnTo>
                  <a:pt x="9124729" y="270910"/>
                </a:lnTo>
                <a:cubicBezTo>
                  <a:pt x="9132022" y="270475"/>
                  <a:pt x="9137803" y="269928"/>
                  <a:pt x="9143886" y="273764"/>
                </a:cubicBezTo>
                <a:close/>
                <a:moveTo>
                  <a:pt x="5587062" y="522069"/>
                </a:moveTo>
                <a:cubicBezTo>
                  <a:pt x="5614587" y="523200"/>
                  <a:pt x="5639993" y="512296"/>
                  <a:pt x="5658498" y="490305"/>
                </a:cubicBezTo>
                <a:lnTo>
                  <a:pt x="5604917" y="485811"/>
                </a:lnTo>
                <a:cubicBezTo>
                  <a:pt x="5577590" y="481685"/>
                  <a:pt x="5560370" y="456320"/>
                  <a:pt x="5562156" y="428677"/>
                </a:cubicBezTo>
                <a:cubicBezTo>
                  <a:pt x="5564002" y="399970"/>
                  <a:pt x="5589635" y="378801"/>
                  <a:pt x="5618233" y="380763"/>
                </a:cubicBezTo>
                <a:lnTo>
                  <a:pt x="5666427" y="384071"/>
                </a:lnTo>
                <a:cubicBezTo>
                  <a:pt x="5648965" y="355404"/>
                  <a:pt x="5619414" y="344207"/>
                  <a:pt x="5587849" y="343208"/>
                </a:cubicBezTo>
                <a:cubicBezTo>
                  <a:pt x="5498664" y="340386"/>
                  <a:pt x="5411294" y="345536"/>
                  <a:pt x="5323274" y="360832"/>
                </a:cubicBezTo>
                <a:cubicBezTo>
                  <a:pt x="5294796" y="365783"/>
                  <a:pt x="5270434" y="383950"/>
                  <a:pt x="5258541" y="411070"/>
                </a:cubicBezTo>
                <a:lnTo>
                  <a:pt x="5317236" y="398505"/>
                </a:lnTo>
                <a:cubicBezTo>
                  <a:pt x="5334864" y="394734"/>
                  <a:pt x="5352326" y="399309"/>
                  <a:pt x="5365536" y="411495"/>
                </a:cubicBezTo>
                <a:cubicBezTo>
                  <a:pt x="5377293" y="422340"/>
                  <a:pt x="5383422" y="439602"/>
                  <a:pt x="5381273" y="456588"/>
                </a:cubicBezTo>
                <a:cubicBezTo>
                  <a:pt x="5378489" y="478630"/>
                  <a:pt x="5363796" y="497260"/>
                  <a:pt x="5342007" y="502132"/>
                </a:cubicBezTo>
                <a:lnTo>
                  <a:pt x="5283841" y="515136"/>
                </a:lnTo>
                <a:cubicBezTo>
                  <a:pt x="5299033" y="529653"/>
                  <a:pt x="5318235" y="538147"/>
                  <a:pt x="5338738" y="538280"/>
                </a:cubicBezTo>
                <a:lnTo>
                  <a:pt x="5391003" y="531182"/>
                </a:lnTo>
                <a:cubicBezTo>
                  <a:pt x="5456356" y="522308"/>
                  <a:pt x="5521134" y="519364"/>
                  <a:pt x="5587062" y="522069"/>
                </a:cubicBezTo>
                <a:close/>
                <a:moveTo>
                  <a:pt x="8318974" y="511742"/>
                </a:moveTo>
                <a:cubicBezTo>
                  <a:pt x="8291465" y="507893"/>
                  <a:pt x="8268586" y="470876"/>
                  <a:pt x="8284262" y="437461"/>
                </a:cubicBezTo>
                <a:cubicBezTo>
                  <a:pt x="8293205" y="418414"/>
                  <a:pt x="8313557" y="405544"/>
                  <a:pt x="8335982" y="407785"/>
                </a:cubicBezTo>
                <a:lnTo>
                  <a:pt x="8385704" y="412757"/>
                </a:lnTo>
                <a:cubicBezTo>
                  <a:pt x="8369907" y="383417"/>
                  <a:pt x="8341445" y="371249"/>
                  <a:pt x="8310001" y="368230"/>
                </a:cubicBezTo>
                <a:lnTo>
                  <a:pt x="8060663" y="344298"/>
                </a:lnTo>
                <a:cubicBezTo>
                  <a:pt x="8032822" y="341626"/>
                  <a:pt x="8005917" y="352411"/>
                  <a:pt x="7987336" y="375050"/>
                </a:cubicBezTo>
                <a:lnTo>
                  <a:pt x="8043807" y="378749"/>
                </a:lnTo>
                <a:cubicBezTo>
                  <a:pt x="8074252" y="380742"/>
                  <a:pt x="8097675" y="402922"/>
                  <a:pt x="8097176" y="432899"/>
                </a:cubicBezTo>
                <a:cubicBezTo>
                  <a:pt x="8096707" y="461769"/>
                  <a:pt x="8072557" y="486896"/>
                  <a:pt x="8042384" y="485003"/>
                </a:cubicBezTo>
                <a:lnTo>
                  <a:pt x="7980632" y="481129"/>
                </a:lnTo>
                <a:cubicBezTo>
                  <a:pt x="7994296" y="503477"/>
                  <a:pt x="8015435" y="515561"/>
                  <a:pt x="8039872" y="521001"/>
                </a:cubicBezTo>
                <a:lnTo>
                  <a:pt x="8302344" y="546741"/>
                </a:lnTo>
                <a:cubicBezTo>
                  <a:pt x="8329370" y="549391"/>
                  <a:pt x="8354564" y="539103"/>
                  <a:pt x="8373887" y="519426"/>
                </a:cubicBezTo>
                <a:lnTo>
                  <a:pt x="8318974" y="511742"/>
                </a:lnTo>
                <a:close/>
                <a:moveTo>
                  <a:pt x="7150333" y="546561"/>
                </a:moveTo>
                <a:lnTo>
                  <a:pt x="7391894" y="524947"/>
                </a:lnTo>
                <a:cubicBezTo>
                  <a:pt x="7421566" y="522292"/>
                  <a:pt x="7448471" y="510757"/>
                  <a:pt x="7465085" y="484926"/>
                </a:cubicBezTo>
                <a:lnTo>
                  <a:pt x="7423443" y="486796"/>
                </a:lnTo>
                <a:cubicBezTo>
                  <a:pt x="7406087" y="487575"/>
                  <a:pt x="7390093" y="484318"/>
                  <a:pt x="7377973" y="472253"/>
                </a:cubicBezTo>
                <a:cubicBezTo>
                  <a:pt x="7366805" y="461132"/>
                  <a:pt x="7361343" y="445797"/>
                  <a:pt x="7362660" y="428789"/>
                </a:cubicBezTo>
                <a:cubicBezTo>
                  <a:pt x="7364823" y="400398"/>
                  <a:pt x="7388519" y="382334"/>
                  <a:pt x="7416482" y="381001"/>
                </a:cubicBezTo>
                <a:lnTo>
                  <a:pt x="7460939" y="378879"/>
                </a:lnTo>
                <a:cubicBezTo>
                  <a:pt x="7443659" y="356547"/>
                  <a:pt x="7417905" y="344540"/>
                  <a:pt x="7389987" y="346894"/>
                </a:cubicBezTo>
                <a:lnTo>
                  <a:pt x="7152876" y="366888"/>
                </a:lnTo>
                <a:lnTo>
                  <a:pt x="7129377" y="369384"/>
                </a:lnTo>
                <a:cubicBezTo>
                  <a:pt x="7101564" y="372337"/>
                  <a:pt x="7076643" y="388552"/>
                  <a:pt x="7062707" y="413971"/>
                </a:cubicBezTo>
                <a:lnTo>
                  <a:pt x="7114745" y="407575"/>
                </a:lnTo>
                <a:cubicBezTo>
                  <a:pt x="7126850" y="406087"/>
                  <a:pt x="7138713" y="405367"/>
                  <a:pt x="7150076" y="410421"/>
                </a:cubicBezTo>
                <a:cubicBezTo>
                  <a:pt x="7171926" y="420148"/>
                  <a:pt x="7183895" y="441877"/>
                  <a:pt x="7181263" y="465765"/>
                </a:cubicBezTo>
                <a:cubicBezTo>
                  <a:pt x="7178947" y="486866"/>
                  <a:pt x="7162575" y="507930"/>
                  <a:pt x="7139681" y="511110"/>
                </a:cubicBezTo>
                <a:lnTo>
                  <a:pt x="7076673" y="519865"/>
                </a:lnTo>
                <a:cubicBezTo>
                  <a:pt x="7095905" y="539885"/>
                  <a:pt x="7121902" y="549105"/>
                  <a:pt x="7150333" y="546561"/>
                </a:cubicBezTo>
                <a:close/>
                <a:moveTo>
                  <a:pt x="6471502" y="615868"/>
                </a:moveTo>
                <a:lnTo>
                  <a:pt x="6488373" y="615135"/>
                </a:lnTo>
                <a:cubicBezTo>
                  <a:pt x="6518985" y="615744"/>
                  <a:pt x="6548279" y="602171"/>
                  <a:pt x="6565000" y="575776"/>
                </a:cubicBezTo>
                <a:lnTo>
                  <a:pt x="6521557" y="577814"/>
                </a:lnTo>
                <a:cubicBezTo>
                  <a:pt x="6494230" y="579097"/>
                  <a:pt x="6468612" y="565156"/>
                  <a:pt x="6462786" y="537873"/>
                </a:cubicBezTo>
                <a:cubicBezTo>
                  <a:pt x="6455523" y="503881"/>
                  <a:pt x="6479703" y="473809"/>
                  <a:pt x="6514203" y="471677"/>
                </a:cubicBezTo>
                <a:lnTo>
                  <a:pt x="6558750" y="468926"/>
                </a:lnTo>
                <a:cubicBezTo>
                  <a:pt x="6541122" y="448784"/>
                  <a:pt x="6517607" y="436624"/>
                  <a:pt x="6491369" y="436806"/>
                </a:cubicBezTo>
                <a:lnTo>
                  <a:pt x="6399824" y="437440"/>
                </a:lnTo>
                <a:lnTo>
                  <a:pt x="6258344" y="429839"/>
                </a:lnTo>
                <a:cubicBezTo>
                  <a:pt x="6227490" y="426037"/>
                  <a:pt x="6197091" y="431543"/>
                  <a:pt x="6175286" y="456990"/>
                </a:cubicBezTo>
                <a:lnTo>
                  <a:pt x="6236358" y="464582"/>
                </a:lnTo>
                <a:cubicBezTo>
                  <a:pt x="6260371" y="467567"/>
                  <a:pt x="6277500" y="488113"/>
                  <a:pt x="6279755" y="512060"/>
                </a:cubicBezTo>
                <a:cubicBezTo>
                  <a:pt x="6281434" y="529965"/>
                  <a:pt x="6274489" y="546623"/>
                  <a:pt x="6261914" y="557459"/>
                </a:cubicBezTo>
                <a:cubicBezTo>
                  <a:pt x="6248478" y="569041"/>
                  <a:pt x="6231863" y="570787"/>
                  <a:pt x="6214462" y="568694"/>
                </a:cubicBezTo>
                <a:lnTo>
                  <a:pt x="6160987" y="562266"/>
                </a:lnTo>
                <a:cubicBezTo>
                  <a:pt x="6174817" y="586758"/>
                  <a:pt x="6198256" y="603710"/>
                  <a:pt x="6226340" y="606134"/>
                </a:cubicBezTo>
                <a:lnTo>
                  <a:pt x="6302573" y="612713"/>
                </a:lnTo>
                <a:lnTo>
                  <a:pt x="6342777" y="613971"/>
                </a:lnTo>
                <a:lnTo>
                  <a:pt x="6437774" y="615985"/>
                </a:lnTo>
                <a:lnTo>
                  <a:pt x="6471502" y="615868"/>
                </a:lnTo>
                <a:close/>
                <a:moveTo>
                  <a:pt x="4551625" y="271619"/>
                </a:moveTo>
                <a:lnTo>
                  <a:pt x="4423733" y="82242"/>
                </a:lnTo>
                <a:cubicBezTo>
                  <a:pt x="4416984" y="74545"/>
                  <a:pt x="4408813" y="72346"/>
                  <a:pt x="4399931" y="76307"/>
                </a:cubicBezTo>
                <a:cubicBezTo>
                  <a:pt x="4387599" y="81805"/>
                  <a:pt x="4366717" y="101754"/>
                  <a:pt x="4360544" y="115492"/>
                </a:cubicBezTo>
                <a:cubicBezTo>
                  <a:pt x="4357608" y="124028"/>
                  <a:pt x="4360937" y="131540"/>
                  <a:pt x="4368684" y="138027"/>
                </a:cubicBezTo>
                <a:lnTo>
                  <a:pt x="4551625" y="271619"/>
                </a:lnTo>
                <a:close/>
                <a:moveTo>
                  <a:pt x="4661465" y="943011"/>
                </a:moveTo>
                <a:lnTo>
                  <a:pt x="4603526" y="715791"/>
                </a:lnTo>
                <a:lnTo>
                  <a:pt x="4583053" y="946183"/>
                </a:lnTo>
                <a:cubicBezTo>
                  <a:pt x="4583552" y="973242"/>
                  <a:pt x="4619732" y="967069"/>
                  <a:pt x="4648497" y="962198"/>
                </a:cubicBezTo>
                <a:cubicBezTo>
                  <a:pt x="4656486" y="960346"/>
                  <a:pt x="4663856" y="952393"/>
                  <a:pt x="4661465" y="943011"/>
                </a:cubicBezTo>
                <a:close/>
                <a:moveTo>
                  <a:pt x="4859552" y="879860"/>
                </a:moveTo>
                <a:lnTo>
                  <a:pt x="4689610" y="726598"/>
                </a:lnTo>
                <a:lnTo>
                  <a:pt x="4798057" y="929178"/>
                </a:lnTo>
                <a:cubicBezTo>
                  <a:pt x="4804019" y="936647"/>
                  <a:pt x="4812024" y="939705"/>
                  <a:pt x="4820346" y="935025"/>
                </a:cubicBezTo>
                <a:cubicBezTo>
                  <a:pt x="4834585" y="927016"/>
                  <a:pt x="4847901" y="916514"/>
                  <a:pt x="4859583" y="904692"/>
                </a:cubicBezTo>
                <a:cubicBezTo>
                  <a:pt x="4866255" y="896084"/>
                  <a:pt x="4866028" y="888035"/>
                  <a:pt x="4859552" y="879860"/>
                </a:cubicBezTo>
                <a:close/>
                <a:moveTo>
                  <a:pt x="4437896" y="904877"/>
                </a:moveTo>
                <a:lnTo>
                  <a:pt x="4535555" y="699346"/>
                </a:lnTo>
                <a:lnTo>
                  <a:pt x="4373466" y="860270"/>
                </a:lnTo>
                <a:cubicBezTo>
                  <a:pt x="4367217" y="867623"/>
                  <a:pt x="4365961" y="877478"/>
                  <a:pt x="4373269" y="884493"/>
                </a:cubicBezTo>
                <a:cubicBezTo>
                  <a:pt x="4385148" y="895901"/>
                  <a:pt x="4399311" y="906514"/>
                  <a:pt x="4414987" y="913486"/>
                </a:cubicBezTo>
                <a:cubicBezTo>
                  <a:pt x="4424868" y="917876"/>
                  <a:pt x="4433357" y="913182"/>
                  <a:pt x="4437896" y="904877"/>
                </a:cubicBezTo>
                <a:close/>
                <a:moveTo>
                  <a:pt x="4618143" y="17778"/>
                </a:moveTo>
                <a:cubicBezTo>
                  <a:pt x="4617962" y="8975"/>
                  <a:pt x="4613558" y="2632"/>
                  <a:pt x="4605372" y="1434"/>
                </a:cubicBezTo>
                <a:cubicBezTo>
                  <a:pt x="4597610" y="-702"/>
                  <a:pt x="4589892" y="-9"/>
                  <a:pt x="4581858" y="697"/>
                </a:cubicBezTo>
                <a:lnTo>
                  <a:pt x="4553652" y="3179"/>
                </a:lnTo>
                <a:cubicBezTo>
                  <a:pt x="4544422" y="4259"/>
                  <a:pt x="4537174" y="11983"/>
                  <a:pt x="4539656" y="22131"/>
                </a:cubicBezTo>
                <a:lnTo>
                  <a:pt x="4594583" y="246356"/>
                </a:lnTo>
                <a:lnTo>
                  <a:pt x="4618143" y="17778"/>
                </a:lnTo>
                <a:close/>
                <a:moveTo>
                  <a:pt x="4851457" y="88147"/>
                </a:moveTo>
                <a:cubicBezTo>
                  <a:pt x="4846282" y="79692"/>
                  <a:pt x="4838504" y="73801"/>
                  <a:pt x="4830620" y="68226"/>
                </a:cubicBezTo>
                <a:lnTo>
                  <a:pt x="4807499" y="51873"/>
                </a:lnTo>
                <a:cubicBezTo>
                  <a:pt x="4803777" y="49236"/>
                  <a:pt x="4798466" y="47926"/>
                  <a:pt x="4793548" y="49599"/>
                </a:cubicBezTo>
                <a:cubicBezTo>
                  <a:pt x="4790431" y="50656"/>
                  <a:pt x="4786527" y="53585"/>
                  <a:pt x="4784197" y="58303"/>
                </a:cubicBezTo>
                <a:lnTo>
                  <a:pt x="4682785" y="263302"/>
                </a:lnTo>
                <a:lnTo>
                  <a:pt x="4727832" y="220991"/>
                </a:lnTo>
                <a:lnTo>
                  <a:pt x="4737849" y="210955"/>
                </a:lnTo>
                <a:lnTo>
                  <a:pt x="4847296" y="104017"/>
                </a:lnTo>
                <a:cubicBezTo>
                  <a:pt x="4852062" y="99357"/>
                  <a:pt x="4854574" y="93236"/>
                  <a:pt x="4851457" y="88147"/>
                </a:cubicBezTo>
                <a:close/>
                <a:moveTo>
                  <a:pt x="4534874" y="699022"/>
                </a:moveTo>
                <a:lnTo>
                  <a:pt x="4535631" y="699779"/>
                </a:lnTo>
                <a:lnTo>
                  <a:pt x="4536387" y="699022"/>
                </a:lnTo>
                <a:lnTo>
                  <a:pt x="4535631" y="698266"/>
                </a:lnTo>
                <a:lnTo>
                  <a:pt x="4534874" y="699022"/>
                </a:lnTo>
                <a:close/>
                <a:moveTo>
                  <a:pt x="4689216" y="726256"/>
                </a:moveTo>
                <a:lnTo>
                  <a:pt x="4689973" y="727013"/>
                </a:lnTo>
                <a:lnTo>
                  <a:pt x="4690729" y="726256"/>
                </a:lnTo>
                <a:lnTo>
                  <a:pt x="4689973" y="725500"/>
                </a:lnTo>
                <a:lnTo>
                  <a:pt x="4689216" y="726256"/>
                </a:lnTo>
                <a:close/>
              </a:path>
            </a:pathLst>
          </a:custGeom>
          <a:gradFill>
            <a:gsLst>
              <a:gs pos="12000">
                <a:srgbClr val="FF8000"/>
              </a:gs>
              <a:gs pos="63000">
                <a:srgbClr val="FF8000"/>
              </a:gs>
              <a:gs pos="55000">
                <a:srgbClr val="FFE700"/>
              </a:gs>
              <a:gs pos="36000">
                <a:srgbClr val="FF8000"/>
              </a:gs>
              <a:gs pos="44000">
                <a:srgbClr val="FFE700"/>
              </a:gs>
            </a:gsLst>
            <a:lin ang="0" scaled="0"/>
          </a:gradFill>
          <a:ln w="1574" cap="flat">
            <a:noFill/>
            <a:prstDash val="solid"/>
            <a:miter/>
          </a:ln>
          <a:effectLst>
            <a:outerShdw blurRad="50800" dist="38100" dir="2700000" algn="tl" rotWithShape="0">
              <a:prstClr val="black">
                <a:alpha val="40000"/>
              </a:prstClr>
            </a:outerShdw>
          </a:effectLst>
        </p:spPr>
        <p:txBody>
          <a:bodyPr/>
          <a:lstStyle/>
          <a:p>
            <a:endParaRPr lang="en-US"/>
          </a:p>
        </p:txBody>
      </p:sp>
    </p:spTree>
    <p:extLst>
      <p:ext uri="{BB962C8B-B14F-4D97-AF65-F5344CB8AC3E}">
        <p14:creationId xmlns:p14="http://schemas.microsoft.com/office/powerpoint/2010/main" val="422825212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fade">
                                      <p:cBhvr>
                                        <p:cTn id="7" dur="750"/>
                                        <p:tgtEl>
                                          <p:spTgt spid="65"/>
                                        </p:tgtEl>
                                      </p:cBhvr>
                                    </p:animEffect>
                                  </p:childTnLst>
                                </p:cTn>
                              </p:par>
                              <p:par>
                                <p:cTn id="8" presetID="10" presetClass="entr" presetSubtype="0" fill="hold" nodeType="withEffect">
                                  <p:stCondLst>
                                    <p:cond delay="40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750"/>
                                        <p:tgtEl>
                                          <p:spTgt spid="20"/>
                                        </p:tgtEl>
                                      </p:cBhvr>
                                    </p:animEffect>
                                  </p:childTnLst>
                                </p:cTn>
                              </p:par>
                              <p:par>
                                <p:cTn id="11" presetID="10" presetClass="entr" presetSubtype="0" fill="hold" nodeType="withEffect">
                                  <p:stCondLst>
                                    <p:cond delay="400"/>
                                  </p:stCondLst>
                                  <p:childTnLst>
                                    <p:set>
                                      <p:cBhvr>
                                        <p:cTn id="12" dur="1" fill="hold">
                                          <p:stCondLst>
                                            <p:cond delay="0"/>
                                          </p:stCondLst>
                                        </p:cTn>
                                        <p:tgtEl>
                                          <p:spTgt spid="29"/>
                                        </p:tgtEl>
                                        <p:attrNameLst>
                                          <p:attrName>style.visibility</p:attrName>
                                        </p:attrNameLst>
                                      </p:cBhvr>
                                      <p:to>
                                        <p:strVal val="visible"/>
                                      </p:to>
                                    </p:set>
                                    <p:animEffect transition="in" filter="fade">
                                      <p:cBhvr>
                                        <p:cTn id="13" dur="750"/>
                                        <p:tgtEl>
                                          <p:spTgt spid="29"/>
                                        </p:tgtEl>
                                      </p:cBhvr>
                                    </p:animEffect>
                                  </p:childTnLst>
                                </p:cTn>
                              </p:par>
                              <p:par>
                                <p:cTn id="14" presetID="10" presetClass="entr" presetSubtype="0" fill="hold" nodeType="withEffect">
                                  <p:stCondLst>
                                    <p:cond delay="800"/>
                                  </p:stCondLst>
                                  <p:childTnLst>
                                    <p:set>
                                      <p:cBhvr>
                                        <p:cTn id="15" dur="1" fill="hold">
                                          <p:stCondLst>
                                            <p:cond delay="0"/>
                                          </p:stCondLst>
                                        </p:cTn>
                                        <p:tgtEl>
                                          <p:spTgt spid="46"/>
                                        </p:tgtEl>
                                        <p:attrNameLst>
                                          <p:attrName>style.visibility</p:attrName>
                                        </p:attrNameLst>
                                      </p:cBhvr>
                                      <p:to>
                                        <p:strVal val="visible"/>
                                      </p:to>
                                    </p:set>
                                    <p:animEffect transition="in" filter="fade">
                                      <p:cBhvr>
                                        <p:cTn id="16" dur="750"/>
                                        <p:tgtEl>
                                          <p:spTgt spid="46"/>
                                        </p:tgtEl>
                                      </p:cBhvr>
                                    </p:animEffect>
                                  </p:childTnLst>
                                </p:cTn>
                              </p:par>
                              <p:par>
                                <p:cTn id="17" presetID="10" presetClass="entr" presetSubtype="0" fill="hold" nodeType="withEffect">
                                  <p:stCondLst>
                                    <p:cond delay="800"/>
                                  </p:stCondLst>
                                  <p:childTnLst>
                                    <p:set>
                                      <p:cBhvr>
                                        <p:cTn id="18" dur="1" fill="hold">
                                          <p:stCondLst>
                                            <p:cond delay="0"/>
                                          </p:stCondLst>
                                        </p:cTn>
                                        <p:tgtEl>
                                          <p:spTgt spid="66"/>
                                        </p:tgtEl>
                                        <p:attrNameLst>
                                          <p:attrName>style.visibility</p:attrName>
                                        </p:attrNameLst>
                                      </p:cBhvr>
                                      <p:to>
                                        <p:strVal val="visible"/>
                                      </p:to>
                                    </p:set>
                                    <p:animEffect transition="in" filter="fade">
                                      <p:cBhvr>
                                        <p:cTn id="19" dur="750"/>
                                        <p:tgtEl>
                                          <p:spTgt spid="66"/>
                                        </p:tgtEl>
                                      </p:cBhvr>
                                    </p:animEffect>
                                  </p:childTnLst>
                                </p:cTn>
                              </p:par>
                              <p:par>
                                <p:cTn id="20" presetID="10" presetClass="entr" presetSubtype="0" fill="hold" nodeType="withEffect">
                                  <p:stCondLst>
                                    <p:cond delay="1200"/>
                                  </p:stCondLst>
                                  <p:childTnLst>
                                    <p:set>
                                      <p:cBhvr>
                                        <p:cTn id="21" dur="1" fill="hold">
                                          <p:stCondLst>
                                            <p:cond delay="0"/>
                                          </p:stCondLst>
                                        </p:cTn>
                                        <p:tgtEl>
                                          <p:spTgt spid="47"/>
                                        </p:tgtEl>
                                        <p:attrNameLst>
                                          <p:attrName>style.visibility</p:attrName>
                                        </p:attrNameLst>
                                      </p:cBhvr>
                                      <p:to>
                                        <p:strVal val="visible"/>
                                      </p:to>
                                    </p:set>
                                    <p:animEffect transition="in" filter="fade">
                                      <p:cBhvr>
                                        <p:cTn id="22" dur="750"/>
                                        <p:tgtEl>
                                          <p:spTgt spid="47"/>
                                        </p:tgtEl>
                                      </p:cBhvr>
                                    </p:animEffect>
                                  </p:childTnLst>
                                </p:cTn>
                              </p:par>
                              <p:par>
                                <p:cTn id="23" presetID="10" presetClass="entr" presetSubtype="0" fill="hold" nodeType="withEffect">
                                  <p:stCondLst>
                                    <p:cond delay="1200"/>
                                  </p:stCondLst>
                                  <p:childTnLst>
                                    <p:set>
                                      <p:cBhvr>
                                        <p:cTn id="24" dur="1" fill="hold">
                                          <p:stCondLst>
                                            <p:cond delay="0"/>
                                          </p:stCondLst>
                                        </p:cTn>
                                        <p:tgtEl>
                                          <p:spTgt spid="67"/>
                                        </p:tgtEl>
                                        <p:attrNameLst>
                                          <p:attrName>style.visibility</p:attrName>
                                        </p:attrNameLst>
                                      </p:cBhvr>
                                      <p:to>
                                        <p:strVal val="visible"/>
                                      </p:to>
                                    </p:set>
                                    <p:animEffect transition="in" filter="fade">
                                      <p:cBhvr>
                                        <p:cTn id="25" dur="750"/>
                                        <p:tgtEl>
                                          <p:spTgt spid="67"/>
                                        </p:tgtEl>
                                      </p:cBhvr>
                                    </p:animEffect>
                                  </p:childTnLst>
                                </p:cTn>
                              </p:par>
                              <p:par>
                                <p:cTn id="26" presetID="10" presetClass="entr" presetSubtype="0" fill="hold" nodeType="withEffect">
                                  <p:stCondLst>
                                    <p:cond delay="1400"/>
                                  </p:stCondLst>
                                  <p:childTnLst>
                                    <p:set>
                                      <p:cBhvr>
                                        <p:cTn id="27" dur="1" fill="hold">
                                          <p:stCondLst>
                                            <p:cond delay="0"/>
                                          </p:stCondLst>
                                        </p:cTn>
                                        <p:tgtEl>
                                          <p:spTgt spid="48"/>
                                        </p:tgtEl>
                                        <p:attrNameLst>
                                          <p:attrName>style.visibility</p:attrName>
                                        </p:attrNameLst>
                                      </p:cBhvr>
                                      <p:to>
                                        <p:strVal val="visible"/>
                                      </p:to>
                                    </p:set>
                                    <p:animEffect transition="in" filter="fade">
                                      <p:cBhvr>
                                        <p:cTn id="28" dur="750"/>
                                        <p:tgtEl>
                                          <p:spTgt spid="48"/>
                                        </p:tgtEl>
                                      </p:cBhvr>
                                    </p:animEffect>
                                  </p:childTnLst>
                                </p:cTn>
                              </p:par>
                              <p:par>
                                <p:cTn id="29" presetID="10" presetClass="entr" presetSubtype="0" fill="hold" nodeType="withEffect">
                                  <p:stCondLst>
                                    <p:cond delay="1400"/>
                                  </p:stCondLst>
                                  <p:childTnLst>
                                    <p:set>
                                      <p:cBhvr>
                                        <p:cTn id="30" dur="1" fill="hold">
                                          <p:stCondLst>
                                            <p:cond delay="0"/>
                                          </p:stCondLst>
                                        </p:cTn>
                                        <p:tgtEl>
                                          <p:spTgt spid="68"/>
                                        </p:tgtEl>
                                        <p:attrNameLst>
                                          <p:attrName>style.visibility</p:attrName>
                                        </p:attrNameLst>
                                      </p:cBhvr>
                                      <p:to>
                                        <p:strVal val="visible"/>
                                      </p:to>
                                    </p:set>
                                    <p:animEffect transition="in" filter="fade">
                                      <p:cBhvr>
                                        <p:cTn id="31" dur="750"/>
                                        <p:tgtEl>
                                          <p:spTgt spid="68"/>
                                        </p:tgtEl>
                                      </p:cBhvr>
                                    </p:animEffect>
                                  </p:childTnLst>
                                </p:cTn>
                              </p:par>
                              <p:par>
                                <p:cTn id="32" presetID="22" presetClass="entr" presetSubtype="1" fill="hold" grpId="0" nodeType="withEffect">
                                  <p:stCondLst>
                                    <p:cond delay="200"/>
                                  </p:stCondLst>
                                  <p:childTnLst>
                                    <p:set>
                                      <p:cBhvr>
                                        <p:cTn id="33" dur="1" fill="hold">
                                          <p:stCondLst>
                                            <p:cond delay="0"/>
                                          </p:stCondLst>
                                        </p:cTn>
                                        <p:tgtEl>
                                          <p:spTgt spid="22"/>
                                        </p:tgtEl>
                                        <p:attrNameLst>
                                          <p:attrName>style.visibility</p:attrName>
                                        </p:attrNameLst>
                                      </p:cBhvr>
                                      <p:to>
                                        <p:strVal val="visible"/>
                                      </p:to>
                                    </p:set>
                                    <p:animEffect transition="in" filter="wipe(up)">
                                      <p:cBhvr>
                                        <p:cTn id="34" dur="750"/>
                                        <p:tgtEl>
                                          <p:spTgt spid="22"/>
                                        </p:tgtEl>
                                      </p:cBhvr>
                                    </p:animEffect>
                                  </p:childTnLst>
                                </p:cTn>
                              </p:par>
                              <p:par>
                                <p:cTn id="35" presetID="22" presetClass="entr" presetSubtype="1" fill="hold" grpId="0" nodeType="withEffect">
                                  <p:stCondLst>
                                    <p:cond delay="600"/>
                                  </p:stCondLst>
                                  <p:childTnLst>
                                    <p:set>
                                      <p:cBhvr>
                                        <p:cTn id="36" dur="1" fill="hold">
                                          <p:stCondLst>
                                            <p:cond delay="0"/>
                                          </p:stCondLst>
                                        </p:cTn>
                                        <p:tgtEl>
                                          <p:spTgt spid="51"/>
                                        </p:tgtEl>
                                        <p:attrNameLst>
                                          <p:attrName>style.visibility</p:attrName>
                                        </p:attrNameLst>
                                      </p:cBhvr>
                                      <p:to>
                                        <p:strVal val="visible"/>
                                      </p:to>
                                    </p:set>
                                    <p:animEffect transition="in" filter="wipe(up)">
                                      <p:cBhvr>
                                        <p:cTn id="37" dur="750"/>
                                        <p:tgtEl>
                                          <p:spTgt spid="51"/>
                                        </p:tgtEl>
                                      </p:cBhvr>
                                    </p:animEffect>
                                  </p:childTnLst>
                                </p:cTn>
                              </p:par>
                              <p:par>
                                <p:cTn id="38" presetID="22" presetClass="entr" presetSubtype="1" fill="hold" grpId="0" nodeType="withEffect">
                                  <p:stCondLst>
                                    <p:cond delay="1000"/>
                                  </p:stCondLst>
                                  <p:childTnLst>
                                    <p:set>
                                      <p:cBhvr>
                                        <p:cTn id="39" dur="1" fill="hold">
                                          <p:stCondLst>
                                            <p:cond delay="0"/>
                                          </p:stCondLst>
                                        </p:cTn>
                                        <p:tgtEl>
                                          <p:spTgt spid="52"/>
                                        </p:tgtEl>
                                        <p:attrNameLst>
                                          <p:attrName>style.visibility</p:attrName>
                                        </p:attrNameLst>
                                      </p:cBhvr>
                                      <p:to>
                                        <p:strVal val="visible"/>
                                      </p:to>
                                    </p:set>
                                    <p:animEffect transition="in" filter="wipe(up)">
                                      <p:cBhvr>
                                        <p:cTn id="40" dur="750"/>
                                        <p:tgtEl>
                                          <p:spTgt spid="52"/>
                                        </p:tgtEl>
                                      </p:cBhvr>
                                    </p:animEffect>
                                  </p:childTnLst>
                                </p:cTn>
                              </p:par>
                              <p:par>
                                <p:cTn id="41" presetID="22" presetClass="entr" presetSubtype="1" fill="hold" grpId="0" nodeType="withEffect">
                                  <p:stCondLst>
                                    <p:cond delay="1400"/>
                                  </p:stCondLst>
                                  <p:childTnLst>
                                    <p:set>
                                      <p:cBhvr>
                                        <p:cTn id="42" dur="1" fill="hold">
                                          <p:stCondLst>
                                            <p:cond delay="0"/>
                                          </p:stCondLst>
                                        </p:cTn>
                                        <p:tgtEl>
                                          <p:spTgt spid="53"/>
                                        </p:tgtEl>
                                        <p:attrNameLst>
                                          <p:attrName>style.visibility</p:attrName>
                                        </p:attrNameLst>
                                      </p:cBhvr>
                                      <p:to>
                                        <p:strVal val="visible"/>
                                      </p:to>
                                    </p:set>
                                    <p:animEffect transition="in" filter="wipe(up)">
                                      <p:cBhvr>
                                        <p:cTn id="43" dur="750"/>
                                        <p:tgtEl>
                                          <p:spTgt spid="53"/>
                                        </p:tgtEl>
                                      </p:cBhvr>
                                    </p:animEffect>
                                  </p:childTnLst>
                                </p:cTn>
                              </p:par>
                              <p:par>
                                <p:cTn id="44" presetID="22" presetClass="entr" presetSubtype="1" fill="hold" grpId="0" nodeType="withEffect">
                                  <p:stCondLst>
                                    <p:cond delay="1800"/>
                                  </p:stCondLst>
                                  <p:childTnLst>
                                    <p:set>
                                      <p:cBhvr>
                                        <p:cTn id="45" dur="1" fill="hold">
                                          <p:stCondLst>
                                            <p:cond delay="0"/>
                                          </p:stCondLst>
                                        </p:cTn>
                                        <p:tgtEl>
                                          <p:spTgt spid="54"/>
                                        </p:tgtEl>
                                        <p:attrNameLst>
                                          <p:attrName>style.visibility</p:attrName>
                                        </p:attrNameLst>
                                      </p:cBhvr>
                                      <p:to>
                                        <p:strVal val="visible"/>
                                      </p:to>
                                    </p:set>
                                    <p:animEffect transition="in" filter="wipe(up)">
                                      <p:cBhvr>
                                        <p:cTn id="46" dur="750"/>
                                        <p:tgtEl>
                                          <p:spTgt spid="54"/>
                                        </p:tgtEl>
                                      </p:cBhvr>
                                    </p:animEffect>
                                  </p:childTnLst>
                                </p:cTn>
                              </p:par>
                              <p:par>
                                <p:cTn id="47" presetID="22" presetClass="entr" presetSubtype="8" fill="hold" grpId="0" nodeType="withEffect">
                                  <p:stCondLst>
                                    <p:cond delay="800"/>
                                  </p:stCondLst>
                                  <p:childTnLst>
                                    <p:set>
                                      <p:cBhvr>
                                        <p:cTn id="48" dur="1" fill="hold">
                                          <p:stCondLst>
                                            <p:cond delay="0"/>
                                          </p:stCondLst>
                                        </p:cTn>
                                        <p:tgtEl>
                                          <p:spTgt spid="77"/>
                                        </p:tgtEl>
                                        <p:attrNameLst>
                                          <p:attrName>style.visibility</p:attrName>
                                        </p:attrNameLst>
                                      </p:cBhvr>
                                      <p:to>
                                        <p:strVal val="visible"/>
                                      </p:to>
                                    </p:set>
                                    <p:animEffect transition="in" filter="wipe(left)">
                                      <p:cBhvr>
                                        <p:cTn id="49" dur="225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51" grpId="0"/>
      <p:bldP spid="52" grpId="0"/>
      <p:bldP spid="53" grpId="0"/>
      <p:bldP spid="54" grpId="0"/>
      <p:bldP spid="7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32A1B7-07E9-D502-E9B8-3F100965C67E}"/>
            </a:ext>
          </a:extLst>
        </p:cNvPr>
        <p:cNvGrpSpPr/>
        <p:nvPr/>
      </p:nvGrpSpPr>
      <p:grpSpPr>
        <a:xfrm>
          <a:off x="0" y="0"/>
          <a:ext cx="0" cy="0"/>
          <a:chOff x="0" y="0"/>
          <a:chExt cx="0" cy="0"/>
        </a:xfrm>
      </p:grpSpPr>
      <p:pic>
        <p:nvPicPr>
          <p:cNvPr id="10" name="Graphic 9">
            <a:extLst>
              <a:ext uri="{FF2B5EF4-FFF2-40B4-BE49-F238E27FC236}">
                <a16:creationId xmlns:a16="http://schemas.microsoft.com/office/drawing/2014/main" id="{143D44E8-48C5-3BC2-8EA6-A3BB80B93346}"/>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551526" y="3403937"/>
            <a:ext cx="1268188" cy="1417387"/>
          </a:xfrm>
          <a:prstGeom prst="rect">
            <a:avLst/>
          </a:prstGeom>
        </p:spPr>
      </p:pic>
      <p:sp>
        <p:nvSpPr>
          <p:cNvPr id="12" name="Title 1">
            <a:extLst>
              <a:ext uri="{FF2B5EF4-FFF2-40B4-BE49-F238E27FC236}">
                <a16:creationId xmlns:a16="http://schemas.microsoft.com/office/drawing/2014/main" id="{23979157-8062-8238-8C25-DB29DB3A9B87}"/>
              </a:ext>
            </a:extLst>
          </p:cNvPr>
          <p:cNvSpPr>
            <a:spLocks noGrp="1"/>
          </p:cNvSpPr>
          <p:nvPr>
            <p:ph type="ctrTitle"/>
          </p:nvPr>
        </p:nvSpPr>
        <p:spPr>
          <a:xfrm>
            <a:off x="270000" y="468000"/>
            <a:ext cx="3721436" cy="1046440"/>
          </a:xfrm>
        </p:spPr>
        <p:txBody>
          <a:bodyPr anchor="t" anchorCtr="0">
            <a:noAutofit/>
          </a:bodyPr>
          <a:lstStyle/>
          <a:p>
            <a:pPr>
              <a:lnSpc>
                <a:spcPct val="130000"/>
              </a:lnSpc>
            </a:pPr>
            <a:r>
              <a:rPr lang="en-US"/>
              <a:t>Challenges at enterprise scale and solutions</a:t>
            </a:r>
          </a:p>
        </p:txBody>
      </p:sp>
    </p:spTree>
    <p:extLst>
      <p:ext uri="{BB962C8B-B14F-4D97-AF65-F5344CB8AC3E}">
        <p14:creationId xmlns:p14="http://schemas.microsoft.com/office/powerpoint/2010/main" val="92677986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25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100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theme/theme1.xml><?xml version="1.0" encoding="utf-8"?>
<a:theme xmlns:a="http://schemas.openxmlformats.org/drawingml/2006/main" name="Yellow Theme">
  <a:themeElements>
    <a:clrScheme name="FJ-TC_yellow-1">
      <a:dk1>
        <a:srgbClr val="000000"/>
      </a:dk1>
      <a:lt1>
        <a:srgbClr val="FFFFFF"/>
      </a:lt1>
      <a:dk2>
        <a:srgbClr val="000000"/>
      </a:dk2>
      <a:lt2>
        <a:srgbClr val="EFEFEF"/>
      </a:lt2>
      <a:accent1>
        <a:srgbClr val="FF6F00"/>
      </a:accent1>
      <a:accent2>
        <a:srgbClr val="FF8A00"/>
      </a:accent2>
      <a:accent3>
        <a:srgbClr val="FFA500"/>
      </a:accent3>
      <a:accent4>
        <a:srgbClr val="FFB900"/>
      </a:accent4>
      <a:accent5>
        <a:srgbClr val="FFCD00"/>
      </a:accent5>
      <a:accent6>
        <a:srgbClr val="FFE700"/>
      </a:accent6>
      <a:hlink>
        <a:srgbClr val="2400B0"/>
      </a:hlink>
      <a:folHlink>
        <a:srgbClr val="2400B0"/>
      </a:folHlink>
    </a:clrScheme>
    <a:fontScheme name="Custom 1">
      <a:majorFont>
        <a:latin typeface="Fujitsu Infinity Pro"/>
        <a:ea typeface=""/>
        <a:cs typeface=""/>
      </a:majorFont>
      <a:minorFont>
        <a:latin typeface="Fujitsu Infinity Pr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FJ-TC_yellow-1">
        <a:dk1>
          <a:srgbClr val="000000"/>
        </a:dk1>
        <a:lt1>
          <a:srgbClr val="FFFFFF"/>
        </a:lt1>
        <a:dk2>
          <a:srgbClr val="000000"/>
        </a:dk2>
        <a:lt2>
          <a:srgbClr val="EFEFEF"/>
        </a:lt2>
        <a:accent1>
          <a:srgbClr val="FF6F00"/>
        </a:accent1>
        <a:accent2>
          <a:srgbClr val="FF8A00"/>
        </a:accent2>
        <a:accent3>
          <a:srgbClr val="FFA500"/>
        </a:accent3>
        <a:accent4>
          <a:srgbClr val="FFB900"/>
        </a:accent4>
        <a:accent5>
          <a:srgbClr val="FFCD00"/>
        </a:accent5>
        <a:accent6>
          <a:srgbClr val="FFE700"/>
        </a:accent6>
        <a:hlink>
          <a:srgbClr val="2400B0"/>
        </a:hlink>
        <a:folHlink>
          <a:srgbClr val="2400B0"/>
        </a:folHlink>
      </a:clrScheme>
    </a:extraClrScheme>
    <a:extraClrScheme>
      <a:clrScheme name="FJ-TC_yellow-2">
        <a:dk1>
          <a:srgbClr val="000000"/>
        </a:dk1>
        <a:lt1>
          <a:srgbClr val="FFFFFF"/>
        </a:lt1>
        <a:dk2>
          <a:srgbClr val="000000"/>
        </a:dk2>
        <a:lt2>
          <a:srgbClr val="EFEFEF"/>
        </a:lt2>
        <a:accent1>
          <a:srgbClr val="FFCD00"/>
        </a:accent1>
        <a:accent2>
          <a:srgbClr val="FFB900"/>
        </a:accent2>
        <a:accent3>
          <a:srgbClr val="FFA500"/>
        </a:accent3>
        <a:accent4>
          <a:srgbClr val="FF8A00"/>
        </a:accent4>
        <a:accent5>
          <a:srgbClr val="FF6F00"/>
        </a:accent5>
        <a:accent6>
          <a:srgbClr val="FFE700"/>
        </a:accent6>
        <a:hlink>
          <a:srgbClr val="2400B0"/>
        </a:hlink>
        <a:folHlink>
          <a:srgbClr val="2400B0"/>
        </a:folHlink>
      </a:clrScheme>
    </a:extraClrScheme>
    <a:extraClrScheme>
      <a:clrScheme name="FJ-PPT_2022-02">
        <a:dk1>
          <a:srgbClr val="000000"/>
        </a:dk1>
        <a:lt1>
          <a:srgbClr val="FFFFFF"/>
        </a:lt1>
        <a:dk2>
          <a:srgbClr val="D80084"/>
        </a:dk2>
        <a:lt2>
          <a:srgbClr val="2400B0"/>
        </a:lt2>
        <a:accent1>
          <a:srgbClr val="EA0000"/>
        </a:accent1>
        <a:accent2>
          <a:srgbClr val="FF8000"/>
        </a:accent2>
        <a:accent3>
          <a:srgbClr val="FFE700"/>
        </a:accent3>
        <a:accent4>
          <a:srgbClr val="61D600"/>
        </a:accent4>
        <a:accent5>
          <a:srgbClr val="008224"/>
        </a:accent5>
        <a:accent6>
          <a:srgbClr val="00E7EF"/>
        </a:accent6>
        <a:hlink>
          <a:srgbClr val="2400B0"/>
        </a:hlink>
        <a:folHlink>
          <a:srgbClr val="2400B0"/>
        </a:folHlink>
      </a:clrScheme>
    </a:extraClrScheme>
  </a:extraClrSchemeLst>
  <a:extLst>
    <a:ext uri="{05A4C25C-085E-4340-85A3-A5531E510DB2}">
      <thm15:themeFamily xmlns:thm15="http://schemas.microsoft.com/office/thememl/2012/main" name="Fujitsu-Oceania-Presentation-Template-Standard-RESTRICTED-FAL.potx" id="{CA7AF602-8D17-4EB3-BF68-43E0CFB73331}" vid="{F8957C22-F686-4F60-8E56-5337272136D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8c4eaaee-da18-44c1-b222-f872f771abb9" xsi:nil="true"/>
    <lcf76f155ced4ddcb4097134ff3c332f xmlns="63888974-7cb7-4406-911b-e56ff4a867d6">
      <Terms xmlns="http://schemas.microsoft.com/office/infopath/2007/PartnerControls"/>
    </lcf76f155ced4ddcb4097134ff3c332f>
    <Additionalguidance xmlns="63888974-7cb7-4406-911b-e56ff4a867d6">n/a</Additionalguidanc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D5F1D41D33680B45AAFA58E3FB253076" ma:contentTypeVersion="18" ma:contentTypeDescription="Create a new document." ma:contentTypeScope="" ma:versionID="d304de87ae73f451251ad7c8c18ed212">
  <xsd:schema xmlns:xsd="http://www.w3.org/2001/XMLSchema" xmlns:xs="http://www.w3.org/2001/XMLSchema" xmlns:p="http://schemas.microsoft.com/office/2006/metadata/properties" xmlns:ns2="63888974-7cb7-4406-911b-e56ff4a867d6" xmlns:ns3="8c4eaaee-da18-44c1-b222-f872f771abb9" targetNamespace="http://schemas.microsoft.com/office/2006/metadata/properties" ma:root="true" ma:fieldsID="ba031a13b9d884cb4e31b396d499127d" ns2:_="" ns3:_="">
    <xsd:import namespace="63888974-7cb7-4406-911b-e56ff4a867d6"/>
    <xsd:import namespace="8c4eaaee-da18-44c1-b222-f872f771abb9"/>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LengthInSeconds" minOccurs="0"/>
                <xsd:element ref="ns2:MediaServiceAutoKeyPoints" minOccurs="0"/>
                <xsd:element ref="ns2:MediaServiceKeyPoints" minOccurs="0"/>
                <xsd:element ref="ns2:Additionalguidance"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3888974-7cb7-4406-911b-e56ff4a867d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Additionalguidance" ma:index="20" nillable="true" ma:displayName="Additional guidance" ma:default="n/a" ma:format="Dropdown" ma:internalName="Additionalguidance">
      <xsd:simpleType>
        <xsd:union memberTypes="dms:Text">
          <xsd:simpleType>
            <xsd:restriction base="dms:Choice">
              <xsd:enumeration value="n/a"/>
              <xsd:enumeration value="D&amp;NS only"/>
              <xsd:enumeration value="Choice 3"/>
            </xsd:restriction>
          </xsd:simpleType>
        </xsd:unio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bc4fd492-276b-4614-b3af-3a4c63b563f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c4eaaee-da18-44c1-b222-f872f771abb9"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79aaec64-69de-4dd4-ad33-a0a6bb6628b3}" ma:internalName="TaxCatchAll" ma:showField="CatchAllData" ma:web="8c4eaaee-da18-44c1-b222-f872f771abb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C5F7B89-0ADA-4613-A7F9-A88E79112149}">
  <ds:schemaRefs>
    <ds:schemaRef ds:uri="http://schemas.microsoft.com/sharepoint/v3/contenttype/forms"/>
  </ds:schemaRefs>
</ds:datastoreItem>
</file>

<file path=customXml/itemProps2.xml><?xml version="1.0" encoding="utf-8"?>
<ds:datastoreItem xmlns:ds="http://schemas.openxmlformats.org/officeDocument/2006/customXml" ds:itemID="{B9B53E35-F73A-4812-BC9C-C4A361F9345D}">
  <ds:schemaRefs>
    <ds:schemaRef ds:uri="http://www.w3.org/XML/1998/namespace"/>
    <ds:schemaRef ds:uri="http://purl.org/dc/terms/"/>
    <ds:schemaRef ds:uri="63888974-7cb7-4406-911b-e56ff4a867d6"/>
    <ds:schemaRef ds:uri="http://purl.org/dc/dcmitype/"/>
    <ds:schemaRef ds:uri="http://schemas.microsoft.com/office/infopath/2007/PartnerControls"/>
    <ds:schemaRef ds:uri="http://schemas.microsoft.com/office/2006/documentManagement/types"/>
    <ds:schemaRef ds:uri="http://schemas.openxmlformats.org/package/2006/metadata/core-properties"/>
    <ds:schemaRef ds:uri="8c4eaaee-da18-44c1-b222-f872f771abb9"/>
    <ds:schemaRef ds:uri="http://schemas.microsoft.com/office/2006/metadata/properties"/>
    <ds:schemaRef ds:uri="http://purl.org/dc/elements/1.1/"/>
  </ds:schemaRefs>
</ds:datastoreItem>
</file>

<file path=customXml/itemProps3.xml><?xml version="1.0" encoding="utf-8"?>
<ds:datastoreItem xmlns:ds="http://schemas.openxmlformats.org/officeDocument/2006/customXml" ds:itemID="{057D4A8D-B845-4FF0-9283-E58731274B6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3888974-7cb7-4406-911b-e56ff4a867d6"/>
    <ds:schemaRef ds:uri="8c4eaaee-da18-44c1-b222-f872f771abb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a7295cc1-d279-42ac-ab4d-3b0f4fece050}" enabled="1" method="Standard" siteId="{a19f121d-81e1-4858-a9d8-736e267fd4c7}" removed="0"/>
</clbl:labelList>
</file>

<file path=docProps/app.xml><?xml version="1.0" encoding="utf-8"?>
<Properties xmlns="http://schemas.openxmlformats.org/officeDocument/2006/extended-properties" xmlns:vt="http://schemas.openxmlformats.org/officeDocument/2006/docPropsVTypes">
  <Template>Fujitsu - RESTRICTED-FAL</Template>
  <TotalTime>43884</TotalTime>
  <Words>3370</Words>
  <Application>Microsoft Office PowerPoint</Application>
  <PresentationFormat>On-screen Show (16:9)</PresentationFormat>
  <Paragraphs>310</Paragraphs>
  <Slides>16</Slides>
  <Notes>14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16</vt:i4>
      </vt:variant>
    </vt:vector>
  </HeadingPairs>
  <TitlesOfParts>
    <vt:vector size="22" baseType="lpstr">
      <vt:lpstr>Fujitsu Infinity Pro Bold</vt:lpstr>
      <vt:lpstr>Arial</vt:lpstr>
      <vt:lpstr>Calibri</vt:lpstr>
      <vt:lpstr>Fujitsu Infinity Pro</vt:lpstr>
      <vt:lpstr>Fujitsu Infinity Pro ExtraBold</vt:lpstr>
      <vt:lpstr>Yellow Theme</vt:lpstr>
      <vt:lpstr>Community at the core, enterprise at scale How does PostgreSQL thrive through collaboration?</vt:lpstr>
      <vt:lpstr>What does it mean?</vt:lpstr>
      <vt:lpstr>Postgres history</vt:lpstr>
      <vt:lpstr>How Postgres evolved over the period</vt:lpstr>
      <vt:lpstr>Commercial contributions</vt:lpstr>
      <vt:lpstr>How do commercial organizations contribute?</vt:lpstr>
      <vt:lpstr>Community governance</vt:lpstr>
      <vt:lpstr>Why does PostgreSQL stay independent ?</vt:lpstr>
      <vt:lpstr>Challenges at enterprise scale and solutions</vt:lpstr>
      <vt:lpstr>Bridging the gap:  Solving enterprise operational friction</vt:lpstr>
      <vt:lpstr>Behind the code</vt:lpstr>
      <vt:lpstr>Behind the code:  Roles that keep Postgres healthy</vt:lpstr>
      <vt:lpstr>Shaping tomorrow</vt:lpstr>
      <vt:lpstr>Where does the partnership matter most?</vt:lpstr>
      <vt:lpstr>How you can contribute (and benefit)</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Evans, Gary</dc:creator>
  <cp:lastModifiedBy>Hauschild, Marcelo</cp:lastModifiedBy>
  <cp:revision>255</cp:revision>
  <dcterms:created xsi:type="dcterms:W3CDTF">2026-01-05T02:16:11Z</dcterms:created>
  <dcterms:modified xsi:type="dcterms:W3CDTF">2026-02-19T22:41:41Z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0x010100D5F1D41D33680B45AAFA58E3FB253076</vt:lpwstr>
  </property>
  <property fmtid="{D5CDD505-2E9C-101B-9397-08002B2CF9AE}" pid="3" name="MSIP_Label_a7295cc1-d279-42ac-ab4d-3b0f4fece050_Enabled">
    <vt:lpwstr>true</vt:lpwstr>
  </property>
  <property fmtid="{D5CDD505-2E9C-101B-9397-08002B2CF9AE}" pid="4" name="MSIP_Label_a7295cc1-d279-42ac-ab4d-3b0f4fece050_SetDate">
    <vt:lpwstr>2023-03-22T14:42:22Z</vt:lpwstr>
  </property>
  <property fmtid="{D5CDD505-2E9C-101B-9397-08002B2CF9AE}" pid="5" name="MSIP_Label_a7295cc1-d279-42ac-ab4d-3b0f4fece050_Method">
    <vt:lpwstr>Standard</vt:lpwstr>
  </property>
  <property fmtid="{D5CDD505-2E9C-101B-9397-08002B2CF9AE}" pid="6" name="MSIP_Label_a7295cc1-d279-42ac-ab4d-3b0f4fece050_Name">
    <vt:lpwstr>FUJITSU-RESTRICTED​</vt:lpwstr>
  </property>
  <property fmtid="{D5CDD505-2E9C-101B-9397-08002B2CF9AE}" pid="7" name="MSIP_Label_a7295cc1-d279-42ac-ab4d-3b0f4fece050_SiteId">
    <vt:lpwstr>a19f121d-81e1-4858-a9d8-736e267fd4c7</vt:lpwstr>
  </property>
  <property fmtid="{D5CDD505-2E9C-101B-9397-08002B2CF9AE}" pid="8" name="MSIP_Label_a7295cc1-d279-42ac-ab4d-3b0f4fece050_ActionId">
    <vt:lpwstr>8a4810b9-5978-4db2-9918-88cc47f24c1d</vt:lpwstr>
  </property>
  <property fmtid="{D5CDD505-2E9C-101B-9397-08002B2CF9AE}" pid="9" name="MSIP_Label_a7295cc1-d279-42ac-ab4d-3b0f4fece050_ContentBits">
    <vt:lpwstr>0</vt:lpwstr>
  </property>
  <property fmtid="{D5CDD505-2E9C-101B-9397-08002B2CF9AE}" pid="10" name="MediaServiceImageTags">
    <vt:lpwstr/>
  </property>
</Properties>
</file>